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12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5"/>
    <p:sldMasterId id="2147483675" r:id="rId6"/>
    <p:sldMasterId id="2147483702" r:id="rId7"/>
    <p:sldMasterId id="2147483721" r:id="rId8"/>
    <p:sldMasterId id="2147483789" r:id="rId9"/>
    <p:sldMasterId id="2147483794" r:id="rId10"/>
    <p:sldMasterId id="2147483869" r:id="rId11"/>
    <p:sldMasterId id="2147483907" r:id="rId12"/>
    <p:sldMasterId id="2147483912" r:id="rId13"/>
    <p:sldMasterId id="2147484001" r:id="rId14"/>
    <p:sldMasterId id="2147484156" r:id="rId15"/>
    <p:sldMasterId id="2147484219" r:id="rId16"/>
    <p:sldMasterId id="2147484341" r:id="rId17"/>
  </p:sldMasterIdLst>
  <p:notesMasterIdLst>
    <p:notesMasterId r:id="rId99"/>
  </p:notesMasterIdLst>
  <p:handoutMasterIdLst>
    <p:handoutMasterId r:id="rId100"/>
  </p:handoutMasterIdLst>
  <p:sldIdLst>
    <p:sldId id="257" r:id="rId18"/>
    <p:sldId id="1721" r:id="rId19"/>
    <p:sldId id="1722" r:id="rId20"/>
    <p:sldId id="1723" r:id="rId21"/>
    <p:sldId id="1297" r:id="rId22"/>
    <p:sldId id="11826319" r:id="rId23"/>
    <p:sldId id="11826331" r:id="rId24"/>
    <p:sldId id="11826426" r:id="rId25"/>
    <p:sldId id="2630" r:id="rId26"/>
    <p:sldId id="2142533100" r:id="rId27"/>
    <p:sldId id="1735" r:id="rId28"/>
    <p:sldId id="1193" r:id="rId29"/>
    <p:sldId id="2147482063" r:id="rId30"/>
    <p:sldId id="2147480363" r:id="rId31"/>
    <p:sldId id="2147480377" r:id="rId32"/>
    <p:sldId id="2147480364" r:id="rId33"/>
    <p:sldId id="2147482714" r:id="rId34"/>
    <p:sldId id="1189" r:id="rId35"/>
    <p:sldId id="1190" r:id="rId36"/>
    <p:sldId id="1191" r:id="rId37"/>
    <p:sldId id="2147482715" r:id="rId38"/>
    <p:sldId id="2147481091" r:id="rId39"/>
    <p:sldId id="2147481088" r:id="rId40"/>
    <p:sldId id="11826320" r:id="rId41"/>
    <p:sldId id="2618" r:id="rId42"/>
    <p:sldId id="10797" r:id="rId43"/>
    <p:sldId id="11826410" r:id="rId44"/>
    <p:sldId id="10883" r:id="rId45"/>
    <p:sldId id="2147481100" r:id="rId46"/>
    <p:sldId id="11826411" r:id="rId47"/>
    <p:sldId id="2625" r:id="rId48"/>
    <p:sldId id="11826376" r:id="rId49"/>
    <p:sldId id="10792" r:id="rId50"/>
    <p:sldId id="2623" r:id="rId51"/>
    <p:sldId id="10788" r:id="rId52"/>
    <p:sldId id="2147482711" r:id="rId53"/>
    <p:sldId id="2147480371" r:id="rId54"/>
    <p:sldId id="11826412" r:id="rId55"/>
    <p:sldId id="2147481089" r:id="rId56"/>
    <p:sldId id="2147480398" r:id="rId57"/>
    <p:sldId id="2147481093" r:id="rId58"/>
    <p:sldId id="2147481090" r:id="rId59"/>
    <p:sldId id="11826413" r:id="rId60"/>
    <p:sldId id="2147481092" r:id="rId61"/>
    <p:sldId id="10900" r:id="rId62"/>
    <p:sldId id="10901" r:id="rId63"/>
    <p:sldId id="10902" r:id="rId64"/>
    <p:sldId id="10898" r:id="rId65"/>
    <p:sldId id="10899" r:id="rId66"/>
    <p:sldId id="11826347" r:id="rId67"/>
    <p:sldId id="11826348" r:id="rId68"/>
    <p:sldId id="11826354" r:id="rId69"/>
    <p:sldId id="2147482707" r:id="rId70"/>
    <p:sldId id="2147482708" r:id="rId71"/>
    <p:sldId id="2147482716" r:id="rId72"/>
    <p:sldId id="11826349" r:id="rId73"/>
    <p:sldId id="2147481097" r:id="rId74"/>
    <p:sldId id="2147481098" r:id="rId75"/>
    <p:sldId id="2147481101" r:id="rId76"/>
    <p:sldId id="2147480943" r:id="rId77"/>
    <p:sldId id="2147480944" r:id="rId78"/>
    <p:sldId id="2147480945" r:id="rId79"/>
    <p:sldId id="2147480939" r:id="rId80"/>
    <p:sldId id="2147482060" r:id="rId81"/>
    <p:sldId id="11826321" r:id="rId82"/>
    <p:sldId id="2619" r:id="rId83"/>
    <p:sldId id="10816" r:id="rId84"/>
    <p:sldId id="11826361" r:id="rId85"/>
    <p:sldId id="11826362" r:id="rId86"/>
    <p:sldId id="11826363" r:id="rId87"/>
    <p:sldId id="11826364" r:id="rId88"/>
    <p:sldId id="11826366" r:id="rId89"/>
    <p:sldId id="11826367" r:id="rId90"/>
    <p:sldId id="11826368" r:id="rId91"/>
    <p:sldId id="11826323" r:id="rId92"/>
    <p:sldId id="2147481071" r:id="rId93"/>
    <p:sldId id="10787" r:id="rId94"/>
    <p:sldId id="11826369" r:id="rId95"/>
    <p:sldId id="11826370" r:id="rId96"/>
    <p:sldId id="2147481099" r:id="rId97"/>
    <p:sldId id="256" r:id="rId98"/>
  </p:sldIdLst>
  <p:sldSz cx="12192000" cy="6858000"/>
  <p:notesSz cx="6858000" cy="9144000"/>
  <p:custDataLst>
    <p:tags r:id="rId101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138" userDrawn="1">
          <p15:clr>
            <a:srgbClr val="A4A3A4"/>
          </p15:clr>
        </p15:guide>
        <p15:guide id="5" pos="7488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orient="horz" pos="480" userDrawn="1">
          <p15:clr>
            <a:srgbClr val="A4A3A4"/>
          </p15:clr>
        </p15:guide>
        <p15:guide id="8" orient="horz" pos="405" userDrawn="1">
          <p15:clr>
            <a:srgbClr val="A4A3A4"/>
          </p15:clr>
        </p15:guide>
        <p15:guide id="9" orient="horz" pos="1200" userDrawn="1">
          <p15:clr>
            <a:srgbClr val="A4A3A4"/>
          </p15:clr>
        </p15:guide>
        <p15:guide id="10" orient="horz" pos="24" userDrawn="1">
          <p15:clr>
            <a:srgbClr val="A4A3A4"/>
          </p15:clr>
        </p15:guide>
        <p15:guide id="11" pos="4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Tragert" initials="J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742"/>
    <a:srgbClr val="338FA2"/>
    <a:srgbClr val="3C8297"/>
    <a:srgbClr val="F78B1E"/>
    <a:srgbClr val="93B77F"/>
    <a:srgbClr val="D7E2F4"/>
    <a:srgbClr val="122F56"/>
    <a:srgbClr val="DF5B57"/>
    <a:srgbClr val="3E75CF"/>
    <a:srgbClr val="477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49B22-2294-43DA-9C3F-E27251B1B5DB}" v="47" dt="2025-03-24T08:07:37.616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1" autoAdjust="0"/>
    <p:restoredTop sz="94694"/>
  </p:normalViewPr>
  <p:slideViewPr>
    <p:cSldViewPr snapToGrid="0" showGuides="1">
      <p:cViewPr varScale="1">
        <p:scale>
          <a:sx n="76" d="100"/>
          <a:sy n="76" d="100"/>
        </p:scale>
        <p:origin x="68" y="228"/>
      </p:cViewPr>
      <p:guideLst>
        <p:guide orient="horz" pos="2442"/>
        <p:guide pos="3840"/>
        <p:guide pos="720"/>
        <p:guide pos="138"/>
        <p:guide pos="7488"/>
        <p:guide orient="horz" pos="192"/>
        <p:guide orient="horz" pos="480"/>
        <p:guide orient="horz" pos="405"/>
        <p:guide orient="horz" pos="1200"/>
        <p:guide orient="horz" pos="24"/>
        <p:guide pos="4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3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2.xml"/><Relationship Id="rId107" Type="http://schemas.microsoft.com/office/2016/11/relationships/changesInfo" Target="changesInfos/changesInfo1.xml"/><Relationship Id="rId11" Type="http://schemas.openxmlformats.org/officeDocument/2006/relationships/slideMaster" Target="slideMasters/slideMaster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notesMaster" Target="notesMasters/notesMaster1.xml"/><Relationship Id="rId101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handoutMaster" Target="handoutMasters/handoutMaster1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customXml" Target="../customXml/item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n Tong" userId="88b0d136-dfc6-4520-abbf-21a5736b086d" providerId="ADAL" clId="{40349B22-2294-43DA-9C3F-E27251B1B5DB}"/>
    <pc:docChg chg="undo custSel addSld delSld modSld delMainMaster">
      <pc:chgData name="Dawn Tong" userId="88b0d136-dfc6-4520-abbf-21a5736b086d" providerId="ADAL" clId="{40349B22-2294-43DA-9C3F-E27251B1B5DB}" dt="2025-03-24T08:07:38.785" v="502"/>
      <pc:docMkLst>
        <pc:docMk/>
      </pc:docMkLst>
      <pc:sldChg chg="add">
        <pc:chgData name="Dawn Tong" userId="88b0d136-dfc6-4520-abbf-21a5736b086d" providerId="ADAL" clId="{40349B22-2294-43DA-9C3F-E27251B1B5DB}" dt="2025-03-24T08:07:37.608" v="501"/>
        <pc:sldMkLst>
          <pc:docMk/>
          <pc:sldMk cId="1903511982" sldId="256"/>
        </pc:sldMkLst>
      </pc:sldChg>
      <pc:sldChg chg="modSp mod">
        <pc:chgData name="Dawn Tong" userId="88b0d136-dfc6-4520-abbf-21a5736b086d" providerId="ADAL" clId="{40349B22-2294-43DA-9C3F-E27251B1B5DB}" dt="2025-03-24T03:54:14.181" v="55" actId="403"/>
        <pc:sldMkLst>
          <pc:docMk/>
          <pc:sldMk cId="0" sldId="257"/>
        </pc:sldMkLst>
        <pc:spChg chg="mod">
          <ac:chgData name="Dawn Tong" userId="88b0d136-dfc6-4520-abbf-21a5736b086d" providerId="ADAL" clId="{40349B22-2294-43DA-9C3F-E27251B1B5DB}" dt="2025-03-24T03:54:14.181" v="55" actId="403"/>
          <ac:spMkLst>
            <pc:docMk/>
            <pc:sldMk cId="0" sldId="257"/>
            <ac:spMk id="24" creationId="{00000000-0000-0000-0000-000000000000}"/>
          </ac:spMkLst>
        </pc:spChg>
        <pc:spChg chg="mod">
          <ac:chgData name="Dawn Tong" userId="88b0d136-dfc6-4520-abbf-21a5736b086d" providerId="ADAL" clId="{40349B22-2294-43DA-9C3F-E27251B1B5DB}" dt="2025-03-24T03:44:08.505" v="32" actId="20577"/>
          <ac:spMkLst>
            <pc:docMk/>
            <pc:sldMk cId="0" sldId="257"/>
            <ac:spMk id="26" creationId="{00000000-0000-0000-0000-000000000000}"/>
          </ac:spMkLst>
        </pc:spChg>
      </pc:sldChg>
      <pc:sldChg chg="del">
        <pc:chgData name="Dawn Tong" userId="88b0d136-dfc6-4520-abbf-21a5736b086d" providerId="ADAL" clId="{40349B22-2294-43DA-9C3F-E27251B1B5DB}" dt="2025-03-24T08:00:52.360" v="497" actId="47"/>
        <pc:sldMkLst>
          <pc:docMk/>
          <pc:sldMk cId="2851674192" sldId="285"/>
        </pc:sldMkLst>
      </pc:sldChg>
      <pc:sldChg chg="modSp mod">
        <pc:chgData name="Dawn Tong" userId="88b0d136-dfc6-4520-abbf-21a5736b086d" providerId="ADAL" clId="{40349B22-2294-43DA-9C3F-E27251B1B5DB}" dt="2025-03-24T04:00:45.312" v="91" actId="114"/>
        <pc:sldMkLst>
          <pc:docMk/>
          <pc:sldMk cId="2794496673" sldId="1189"/>
        </pc:sldMkLst>
        <pc:spChg chg="mod">
          <ac:chgData name="Dawn Tong" userId="88b0d136-dfc6-4520-abbf-21a5736b086d" providerId="ADAL" clId="{40349B22-2294-43DA-9C3F-E27251B1B5DB}" dt="2025-03-24T04:00:03.754" v="79" actId="114"/>
          <ac:spMkLst>
            <pc:docMk/>
            <pc:sldMk cId="2794496673" sldId="1189"/>
            <ac:spMk id="4" creationId="{00000000-0000-0000-0000-000000000000}"/>
          </ac:spMkLst>
        </pc:spChg>
        <pc:spChg chg="mod">
          <ac:chgData name="Dawn Tong" userId="88b0d136-dfc6-4520-abbf-21a5736b086d" providerId="ADAL" clId="{40349B22-2294-43DA-9C3F-E27251B1B5DB}" dt="2025-03-24T04:00:45.312" v="91" actId="114"/>
          <ac:spMkLst>
            <pc:docMk/>
            <pc:sldMk cId="2794496673" sldId="1189"/>
            <ac:spMk id="11" creationId="{BDB15A8E-4C06-4DD8-83CE-0C7955F06B1C}"/>
          </ac:spMkLst>
        </pc:spChg>
        <pc:graphicFrameChg chg="mod modGraphic">
          <ac:chgData name="Dawn Tong" userId="88b0d136-dfc6-4520-abbf-21a5736b086d" providerId="ADAL" clId="{40349B22-2294-43DA-9C3F-E27251B1B5DB}" dt="2025-03-24T04:00:28.210" v="88"/>
          <ac:graphicFrameMkLst>
            <pc:docMk/>
            <pc:sldMk cId="2794496673" sldId="1189"/>
            <ac:graphicFrameMk id="9" creationId="{D1E78DEC-70A7-408C-8E92-6C10FA8B1BAF}"/>
          </ac:graphicFrameMkLst>
        </pc:graphicFrameChg>
        <pc:graphicFrameChg chg="mod modGraphic">
          <ac:chgData name="Dawn Tong" userId="88b0d136-dfc6-4520-abbf-21a5736b086d" providerId="ADAL" clId="{40349B22-2294-43DA-9C3F-E27251B1B5DB}" dt="2025-03-24T04:00:31.746" v="89"/>
          <ac:graphicFrameMkLst>
            <pc:docMk/>
            <pc:sldMk cId="2794496673" sldId="1189"/>
            <ac:graphicFrameMk id="12" creationId="{E0B0C2BB-27DD-4A48-84B2-DDAE0E813F93}"/>
          </ac:graphicFrameMkLst>
        </pc:graphicFrameChg>
      </pc:sldChg>
      <pc:sldChg chg="modSp mod">
        <pc:chgData name="Dawn Tong" userId="88b0d136-dfc6-4520-abbf-21a5736b086d" providerId="ADAL" clId="{40349B22-2294-43DA-9C3F-E27251B1B5DB}" dt="2025-03-24T07:50:06.807" v="388" actId="207"/>
        <pc:sldMkLst>
          <pc:docMk/>
          <pc:sldMk cId="3186104819" sldId="1190"/>
        </pc:sldMkLst>
        <pc:spChg chg="mod">
          <ac:chgData name="Dawn Tong" userId="88b0d136-dfc6-4520-abbf-21a5736b086d" providerId="ADAL" clId="{40349B22-2294-43DA-9C3F-E27251B1B5DB}" dt="2025-03-24T04:01:22.760" v="96" actId="404"/>
          <ac:spMkLst>
            <pc:docMk/>
            <pc:sldMk cId="3186104819" sldId="1190"/>
            <ac:spMk id="4" creationId="{00000000-0000-0000-0000-000000000000}"/>
          </ac:spMkLst>
        </pc:spChg>
        <pc:spChg chg="mod">
          <ac:chgData name="Dawn Tong" userId="88b0d136-dfc6-4520-abbf-21a5736b086d" providerId="ADAL" clId="{40349B22-2294-43DA-9C3F-E27251B1B5DB}" dt="2025-03-24T04:05:00.124" v="143" actId="404"/>
          <ac:spMkLst>
            <pc:docMk/>
            <pc:sldMk cId="3186104819" sldId="1190"/>
            <ac:spMk id="5" creationId="{EDCA8FD1-4CA4-4C03-A8E3-A1171E4A536F}"/>
          </ac:spMkLst>
        </pc:spChg>
        <pc:graphicFrameChg chg="mod modGraphic">
          <ac:chgData name="Dawn Tong" userId="88b0d136-dfc6-4520-abbf-21a5736b086d" providerId="ADAL" clId="{40349B22-2294-43DA-9C3F-E27251B1B5DB}" dt="2025-03-24T07:50:06.807" v="388" actId="207"/>
          <ac:graphicFrameMkLst>
            <pc:docMk/>
            <pc:sldMk cId="3186104819" sldId="1190"/>
            <ac:graphicFrameMk id="9" creationId="{6DCCA599-2931-4713-A74D-3703169A1BE8}"/>
          </ac:graphicFrameMkLst>
        </pc:graphicFrameChg>
        <pc:graphicFrameChg chg="mod modGraphic">
          <ac:chgData name="Dawn Tong" userId="88b0d136-dfc6-4520-abbf-21a5736b086d" providerId="ADAL" clId="{40349B22-2294-43DA-9C3F-E27251B1B5DB}" dt="2025-03-24T04:02:10.453" v="107"/>
          <ac:graphicFrameMkLst>
            <pc:docMk/>
            <pc:sldMk cId="3186104819" sldId="1190"/>
            <ac:graphicFrameMk id="12" creationId="{2A38841A-E982-4A2F-B5B4-EFCFA1C9207A}"/>
          </ac:graphicFrameMkLst>
        </pc:graphicFrameChg>
      </pc:sldChg>
      <pc:sldChg chg="modSp mod">
        <pc:chgData name="Dawn Tong" userId="88b0d136-dfc6-4520-abbf-21a5736b086d" providerId="ADAL" clId="{40349B22-2294-43DA-9C3F-E27251B1B5DB}" dt="2025-03-24T07:55:49.396" v="443" actId="1076"/>
        <pc:sldMkLst>
          <pc:docMk/>
          <pc:sldMk cId="2521227862" sldId="1191"/>
        </pc:sldMkLst>
        <pc:spChg chg="mod">
          <ac:chgData name="Dawn Tong" userId="88b0d136-dfc6-4520-abbf-21a5736b086d" providerId="ADAL" clId="{40349B22-2294-43DA-9C3F-E27251B1B5DB}" dt="2025-03-24T04:04:12.868" v="126"/>
          <ac:spMkLst>
            <pc:docMk/>
            <pc:sldMk cId="2521227862" sldId="1191"/>
            <ac:spMk id="4" creationId="{00000000-0000-0000-0000-000000000000}"/>
          </ac:spMkLst>
        </pc:spChg>
        <pc:graphicFrameChg chg="mod modGraphic">
          <ac:chgData name="Dawn Tong" userId="88b0d136-dfc6-4520-abbf-21a5736b086d" providerId="ADAL" clId="{40349B22-2294-43DA-9C3F-E27251B1B5DB}" dt="2025-03-24T07:51:14.193" v="391" actId="207"/>
          <ac:graphicFrameMkLst>
            <pc:docMk/>
            <pc:sldMk cId="2521227862" sldId="1191"/>
            <ac:graphicFrameMk id="5" creationId="{8440F63A-59A9-4688-B80F-A09C3C52D61A}"/>
          </ac:graphicFrameMkLst>
        </pc:graphicFrameChg>
        <pc:picChg chg="mod">
          <ac:chgData name="Dawn Tong" userId="88b0d136-dfc6-4520-abbf-21a5736b086d" providerId="ADAL" clId="{40349B22-2294-43DA-9C3F-E27251B1B5DB}" dt="2025-03-24T07:55:49.396" v="443" actId="1076"/>
          <ac:picMkLst>
            <pc:docMk/>
            <pc:sldMk cId="2521227862" sldId="1191"/>
            <ac:picMk id="3" creationId="{4501C082-D1D1-C8FF-E9B1-4DE1E2803EB7}"/>
          </ac:picMkLst>
        </pc:picChg>
      </pc:sldChg>
      <pc:sldChg chg="del">
        <pc:chgData name="Dawn Tong" userId="88b0d136-dfc6-4520-abbf-21a5736b086d" providerId="ADAL" clId="{40349B22-2294-43DA-9C3F-E27251B1B5DB}" dt="2025-03-24T07:47:47.988" v="379" actId="47"/>
        <pc:sldMkLst>
          <pc:docMk/>
          <pc:sldMk cId="1699899550" sldId="1221"/>
        </pc:sldMkLst>
      </pc:sldChg>
      <pc:sldChg chg="modSp mod">
        <pc:chgData name="Dawn Tong" userId="88b0d136-dfc6-4520-abbf-21a5736b086d" providerId="ADAL" clId="{40349B22-2294-43DA-9C3F-E27251B1B5DB}" dt="2025-03-24T03:44:29.648" v="50" actId="20577"/>
        <pc:sldMkLst>
          <pc:docMk/>
          <pc:sldMk cId="0" sldId="1297"/>
        </pc:sldMkLst>
        <pc:spChg chg="mod">
          <ac:chgData name="Dawn Tong" userId="88b0d136-dfc6-4520-abbf-21a5736b086d" providerId="ADAL" clId="{40349B22-2294-43DA-9C3F-E27251B1B5DB}" dt="2025-03-24T03:44:29.648" v="50" actId="20577"/>
          <ac:spMkLst>
            <pc:docMk/>
            <pc:sldMk cId="0" sldId="1297"/>
            <ac:spMk id="3" creationId="{00000000-0000-0000-0000-000000000000}"/>
          </ac:spMkLst>
        </pc:spChg>
      </pc:sldChg>
      <pc:sldChg chg="del">
        <pc:chgData name="Dawn Tong" userId="88b0d136-dfc6-4520-abbf-21a5736b086d" providerId="ADAL" clId="{40349B22-2294-43DA-9C3F-E27251B1B5DB}" dt="2025-03-24T08:01:02.075" v="500" actId="47"/>
        <pc:sldMkLst>
          <pc:docMk/>
          <pc:sldMk cId="1912739112" sldId="2634"/>
        </pc:sldMkLst>
      </pc:sldChg>
      <pc:sldChg chg="addSp delSp modSp add del mod">
        <pc:chgData name="Dawn Tong" userId="88b0d136-dfc6-4520-abbf-21a5736b086d" providerId="ADAL" clId="{40349B22-2294-43DA-9C3F-E27251B1B5DB}" dt="2025-03-24T04:00:55.881" v="93" actId="47"/>
        <pc:sldMkLst>
          <pc:docMk/>
          <pc:sldMk cId="2020195147" sldId="2649"/>
        </pc:sldMkLst>
        <pc:spChg chg="add mod ord">
          <ac:chgData name="Dawn Tong" userId="88b0d136-dfc6-4520-abbf-21a5736b086d" providerId="ADAL" clId="{40349B22-2294-43DA-9C3F-E27251B1B5DB}" dt="2025-03-24T03:56:43.521" v="60" actId="167"/>
          <ac:spMkLst>
            <pc:docMk/>
            <pc:sldMk cId="2020195147" sldId="2649"/>
            <ac:spMk id="6" creationId="{9A5664F9-13C5-7D09-1BA3-48344748E5B3}"/>
          </ac:spMkLst>
        </pc:spChg>
        <pc:picChg chg="add del">
          <ac:chgData name="Dawn Tong" userId="88b0d136-dfc6-4520-abbf-21a5736b086d" providerId="ADAL" clId="{40349B22-2294-43DA-9C3F-E27251B1B5DB}" dt="2025-03-24T03:56:59.034" v="64" actId="478"/>
          <ac:picMkLst>
            <pc:docMk/>
            <pc:sldMk cId="2020195147" sldId="2649"/>
            <ac:picMk id="2" creationId="{E157018B-697B-B1C9-C056-DB43A498B99B}"/>
          </ac:picMkLst>
        </pc:picChg>
        <pc:picChg chg="add mod ord">
          <ac:chgData name="Dawn Tong" userId="88b0d136-dfc6-4520-abbf-21a5736b086d" providerId="ADAL" clId="{40349B22-2294-43DA-9C3F-E27251B1B5DB}" dt="2025-03-24T03:56:43.521" v="60" actId="167"/>
          <ac:picMkLst>
            <pc:docMk/>
            <pc:sldMk cId="2020195147" sldId="2649"/>
            <ac:picMk id="3" creationId="{A80D5284-08B7-5362-5240-8D31F456ABF3}"/>
          </ac:picMkLst>
        </pc:picChg>
      </pc:sldChg>
      <pc:sldChg chg="delSp add del mod">
        <pc:chgData name="Dawn Tong" userId="88b0d136-dfc6-4520-abbf-21a5736b086d" providerId="ADAL" clId="{40349B22-2294-43DA-9C3F-E27251B1B5DB}" dt="2025-03-24T04:00:54.522" v="92" actId="47"/>
        <pc:sldMkLst>
          <pc:docMk/>
          <pc:sldMk cId="3046462042" sldId="2650"/>
        </pc:sldMkLst>
        <pc:picChg chg="del">
          <ac:chgData name="Dawn Tong" userId="88b0d136-dfc6-4520-abbf-21a5736b086d" providerId="ADAL" clId="{40349B22-2294-43DA-9C3F-E27251B1B5DB}" dt="2025-03-24T03:57:01.177" v="65" actId="478"/>
          <ac:picMkLst>
            <pc:docMk/>
            <pc:sldMk cId="3046462042" sldId="2650"/>
            <ac:picMk id="2" creationId="{AEAD9B5F-BB82-421C-9A66-16BB7B0CD13B}"/>
          </ac:picMkLst>
        </pc:picChg>
      </pc:sldChg>
      <pc:sldChg chg="delSp add del mod">
        <pc:chgData name="Dawn Tong" userId="88b0d136-dfc6-4520-abbf-21a5736b086d" providerId="ADAL" clId="{40349B22-2294-43DA-9C3F-E27251B1B5DB}" dt="2025-03-24T04:05:10.691" v="144" actId="47"/>
        <pc:sldMkLst>
          <pc:docMk/>
          <pc:sldMk cId="1549420315" sldId="2651"/>
        </pc:sldMkLst>
        <pc:picChg chg="del">
          <ac:chgData name="Dawn Tong" userId="88b0d136-dfc6-4520-abbf-21a5736b086d" providerId="ADAL" clId="{40349B22-2294-43DA-9C3F-E27251B1B5DB}" dt="2025-03-24T03:57:02.899" v="66" actId="478"/>
          <ac:picMkLst>
            <pc:docMk/>
            <pc:sldMk cId="1549420315" sldId="2651"/>
            <ac:picMk id="2" creationId="{1D2CA80A-3FA0-157D-F56F-033B641B8D18}"/>
          </ac:picMkLst>
        </pc:picChg>
      </pc:sldChg>
      <pc:sldChg chg="delSp add del mod">
        <pc:chgData name="Dawn Tong" userId="88b0d136-dfc6-4520-abbf-21a5736b086d" providerId="ADAL" clId="{40349B22-2294-43DA-9C3F-E27251B1B5DB}" dt="2025-03-24T04:04:29.981" v="134" actId="47"/>
        <pc:sldMkLst>
          <pc:docMk/>
          <pc:sldMk cId="4168993531" sldId="2652"/>
        </pc:sldMkLst>
        <pc:picChg chg="del">
          <ac:chgData name="Dawn Tong" userId="88b0d136-dfc6-4520-abbf-21a5736b086d" providerId="ADAL" clId="{40349B22-2294-43DA-9C3F-E27251B1B5DB}" dt="2025-03-24T03:57:04.875" v="67" actId="478"/>
          <ac:picMkLst>
            <pc:docMk/>
            <pc:sldMk cId="4168993531" sldId="2652"/>
            <ac:picMk id="2" creationId="{0CD5B37F-8CA8-3EB1-F354-DE1B6EF32086}"/>
          </ac:picMkLst>
        </pc:picChg>
      </pc:sldChg>
      <pc:sldChg chg="delSp add del mod">
        <pc:chgData name="Dawn Tong" userId="88b0d136-dfc6-4520-abbf-21a5736b086d" providerId="ADAL" clId="{40349B22-2294-43DA-9C3F-E27251B1B5DB}" dt="2025-03-24T04:04:27.102" v="133" actId="47"/>
        <pc:sldMkLst>
          <pc:docMk/>
          <pc:sldMk cId="1479261620" sldId="2653"/>
        </pc:sldMkLst>
        <pc:picChg chg="del">
          <ac:chgData name="Dawn Tong" userId="88b0d136-dfc6-4520-abbf-21a5736b086d" providerId="ADAL" clId="{40349B22-2294-43DA-9C3F-E27251B1B5DB}" dt="2025-03-24T03:57:08.756" v="68" actId="478"/>
          <ac:picMkLst>
            <pc:docMk/>
            <pc:sldMk cId="1479261620" sldId="2653"/>
            <ac:picMk id="2" creationId="{C3367844-3E01-F388-E5E7-5D22AD48AAE8}"/>
          </ac:picMkLst>
        </pc:picChg>
      </pc:sldChg>
      <pc:sldChg chg="addSp delSp modSp add mod">
        <pc:chgData name="Dawn Tong" userId="88b0d136-dfc6-4520-abbf-21a5736b086d" providerId="ADAL" clId="{40349B22-2294-43DA-9C3F-E27251B1B5DB}" dt="2025-03-24T06:39:55.362" v="348" actId="14100"/>
        <pc:sldMkLst>
          <pc:docMk/>
          <pc:sldMk cId="1525927209" sldId="10787"/>
        </pc:sldMkLst>
        <pc:picChg chg="del">
          <ac:chgData name="Dawn Tong" userId="88b0d136-dfc6-4520-abbf-21a5736b086d" providerId="ADAL" clId="{40349B22-2294-43DA-9C3F-E27251B1B5DB}" dt="2025-03-24T06:38:42.167" v="336" actId="478"/>
          <ac:picMkLst>
            <pc:docMk/>
            <pc:sldMk cId="1525927209" sldId="10787"/>
            <ac:picMk id="3" creationId="{6084374F-3D1D-71DD-7D81-608B958D2E5C}"/>
          </ac:picMkLst>
        </pc:picChg>
        <pc:picChg chg="add mod ord">
          <ac:chgData name="Dawn Tong" userId="88b0d136-dfc6-4520-abbf-21a5736b086d" providerId="ADAL" clId="{40349B22-2294-43DA-9C3F-E27251B1B5DB}" dt="2025-03-24T06:39:55.362" v="348" actId="14100"/>
          <ac:picMkLst>
            <pc:docMk/>
            <pc:sldMk cId="1525927209" sldId="10787"/>
            <ac:picMk id="6" creationId="{BF808C5B-F4B5-746B-17C6-3099229573FF}"/>
          </ac:picMkLst>
        </pc:picChg>
      </pc:sldChg>
      <pc:sldChg chg="addSp delSp modSp mod delAnim modAnim">
        <pc:chgData name="Dawn Tong" userId="88b0d136-dfc6-4520-abbf-21a5736b086d" providerId="ADAL" clId="{40349B22-2294-43DA-9C3F-E27251B1B5DB}" dt="2025-03-24T06:35:55.788" v="327" actId="1076"/>
        <pc:sldMkLst>
          <pc:docMk/>
          <pc:sldMk cId="2335846131" sldId="10902"/>
        </pc:sldMkLst>
        <pc:spChg chg="mod">
          <ac:chgData name="Dawn Tong" userId="88b0d136-dfc6-4520-abbf-21a5736b086d" providerId="ADAL" clId="{40349B22-2294-43DA-9C3F-E27251B1B5DB}" dt="2025-03-24T06:35:03.850" v="308" actId="20577"/>
          <ac:spMkLst>
            <pc:docMk/>
            <pc:sldMk cId="2335846131" sldId="10902"/>
            <ac:spMk id="2" creationId="{7D90BDEE-0F5D-4BEC-1610-9136613C516D}"/>
          </ac:spMkLst>
        </pc:spChg>
        <pc:spChg chg="mod ord">
          <ac:chgData name="Dawn Tong" userId="88b0d136-dfc6-4520-abbf-21a5736b086d" providerId="ADAL" clId="{40349B22-2294-43DA-9C3F-E27251B1B5DB}" dt="2025-03-24T06:35:55.788" v="327" actId="1076"/>
          <ac:spMkLst>
            <pc:docMk/>
            <pc:sldMk cId="2335846131" sldId="10902"/>
            <ac:spMk id="9" creationId="{0BCFDADC-6A23-94E8-4547-658CE0969569}"/>
          </ac:spMkLst>
        </pc:spChg>
        <pc:spChg chg="add del mod">
          <ac:chgData name="Dawn Tong" userId="88b0d136-dfc6-4520-abbf-21a5736b086d" providerId="ADAL" clId="{40349B22-2294-43DA-9C3F-E27251B1B5DB}" dt="2025-03-24T06:35:49.594" v="325" actId="478"/>
          <ac:spMkLst>
            <pc:docMk/>
            <pc:sldMk cId="2335846131" sldId="10902"/>
            <ac:spMk id="10" creationId="{DA252C53-6644-71F7-385B-36F805A630A9}"/>
          </ac:spMkLst>
        </pc:spChg>
        <pc:picChg chg="add mod">
          <ac:chgData name="Dawn Tong" userId="88b0d136-dfc6-4520-abbf-21a5736b086d" providerId="ADAL" clId="{40349B22-2294-43DA-9C3F-E27251B1B5DB}" dt="2025-03-24T06:35:51.728" v="326" actId="1076"/>
          <ac:picMkLst>
            <pc:docMk/>
            <pc:sldMk cId="2335846131" sldId="10902"/>
            <ac:picMk id="5" creationId="{964B0B3B-9E07-CB12-EF16-DBEBD8594E9F}"/>
          </ac:picMkLst>
        </pc:picChg>
        <pc:picChg chg="del">
          <ac:chgData name="Dawn Tong" userId="88b0d136-dfc6-4520-abbf-21a5736b086d" providerId="ADAL" clId="{40349B22-2294-43DA-9C3F-E27251B1B5DB}" dt="2025-03-24T06:34:43.455" v="294" actId="478"/>
          <ac:picMkLst>
            <pc:docMk/>
            <pc:sldMk cId="2335846131" sldId="10902"/>
            <ac:picMk id="7" creationId="{A900B95D-3870-2900-8731-7E92F675F33D}"/>
          </ac:picMkLst>
        </pc:picChg>
      </pc:sldChg>
      <pc:sldChg chg="modSp mod">
        <pc:chgData name="Dawn Tong" userId="88b0d136-dfc6-4520-abbf-21a5736b086d" providerId="ADAL" clId="{40349B22-2294-43DA-9C3F-E27251B1B5DB}" dt="2025-03-24T04:08:42.011" v="166" actId="1035"/>
        <pc:sldMkLst>
          <pc:docMk/>
          <pc:sldMk cId="1585165197" sldId="11826347"/>
        </pc:sldMkLst>
        <pc:spChg chg="mod">
          <ac:chgData name="Dawn Tong" userId="88b0d136-dfc6-4520-abbf-21a5736b086d" providerId="ADAL" clId="{40349B22-2294-43DA-9C3F-E27251B1B5DB}" dt="2025-03-24T04:08:42.011" v="166" actId="1035"/>
          <ac:spMkLst>
            <pc:docMk/>
            <pc:sldMk cId="1585165197" sldId="11826347"/>
            <ac:spMk id="8" creationId="{CFA454E9-A827-C7E2-1709-B8DCF64C35CC}"/>
          </ac:spMkLst>
        </pc:spChg>
      </pc:sldChg>
      <pc:sldChg chg="modSp mod">
        <pc:chgData name="Dawn Tong" userId="88b0d136-dfc6-4520-abbf-21a5736b086d" providerId="ADAL" clId="{40349B22-2294-43DA-9C3F-E27251B1B5DB}" dt="2025-03-24T06:36:10.939" v="328" actId="1076"/>
        <pc:sldMkLst>
          <pc:docMk/>
          <pc:sldMk cId="3596297175" sldId="11826348"/>
        </pc:sldMkLst>
        <pc:spChg chg="mod">
          <ac:chgData name="Dawn Tong" userId="88b0d136-dfc6-4520-abbf-21a5736b086d" providerId="ADAL" clId="{40349B22-2294-43DA-9C3F-E27251B1B5DB}" dt="2025-03-24T06:36:10.939" v="328" actId="1076"/>
          <ac:spMkLst>
            <pc:docMk/>
            <pc:sldMk cId="3596297175" sldId="11826348"/>
            <ac:spMk id="5" creationId="{90E0C311-569D-D79D-781B-67C2ECF4D5EA}"/>
          </ac:spMkLst>
        </pc:spChg>
      </pc:sldChg>
      <pc:sldChg chg="addSp delSp modSp add mod">
        <pc:chgData name="Dawn Tong" userId="88b0d136-dfc6-4520-abbf-21a5736b086d" providerId="ADAL" clId="{40349B22-2294-43DA-9C3F-E27251B1B5DB}" dt="2025-03-24T06:40:09.570" v="350" actId="1076"/>
        <pc:sldMkLst>
          <pc:docMk/>
          <pc:sldMk cId="1942018428" sldId="11826369"/>
        </pc:sldMkLst>
        <pc:spChg chg="mod">
          <ac:chgData name="Dawn Tong" userId="88b0d136-dfc6-4520-abbf-21a5736b086d" providerId="ADAL" clId="{40349B22-2294-43DA-9C3F-E27251B1B5DB}" dt="2025-03-24T06:40:09.570" v="350" actId="1076"/>
          <ac:spMkLst>
            <pc:docMk/>
            <pc:sldMk cId="1942018428" sldId="11826369"/>
            <ac:spMk id="9" creationId="{C0F0DC97-1806-6566-0B31-6670B81C8F75}"/>
          </ac:spMkLst>
        </pc:spChg>
        <pc:picChg chg="del">
          <ac:chgData name="Dawn Tong" userId="88b0d136-dfc6-4520-abbf-21a5736b086d" providerId="ADAL" clId="{40349B22-2294-43DA-9C3F-E27251B1B5DB}" dt="2025-03-24T06:39:41.980" v="343" actId="478"/>
          <ac:picMkLst>
            <pc:docMk/>
            <pc:sldMk cId="1942018428" sldId="11826369"/>
            <ac:picMk id="2" creationId="{0275ECDA-F773-7F0D-E983-4520B5494647}"/>
          </ac:picMkLst>
        </pc:picChg>
        <pc:picChg chg="add mod ord">
          <ac:chgData name="Dawn Tong" userId="88b0d136-dfc6-4520-abbf-21a5736b086d" providerId="ADAL" clId="{40349B22-2294-43DA-9C3F-E27251B1B5DB}" dt="2025-03-24T06:39:49.310" v="347" actId="167"/>
          <ac:picMkLst>
            <pc:docMk/>
            <pc:sldMk cId="1942018428" sldId="11826369"/>
            <ac:picMk id="6" creationId="{122B2B9C-0E5C-743C-4739-0506336595A0}"/>
          </ac:picMkLst>
        </pc:picChg>
      </pc:sldChg>
      <pc:sldChg chg="addSp delSp modSp add mod">
        <pc:chgData name="Dawn Tong" userId="88b0d136-dfc6-4520-abbf-21a5736b086d" providerId="ADAL" clId="{40349B22-2294-43DA-9C3F-E27251B1B5DB}" dt="2025-03-24T06:41:24.145" v="358" actId="14100"/>
        <pc:sldMkLst>
          <pc:docMk/>
          <pc:sldMk cId="1723369747" sldId="11826370"/>
        </pc:sldMkLst>
        <pc:spChg chg="mod">
          <ac:chgData name="Dawn Tong" userId="88b0d136-dfc6-4520-abbf-21a5736b086d" providerId="ADAL" clId="{40349B22-2294-43DA-9C3F-E27251B1B5DB}" dt="2025-03-24T06:40:15.706" v="351" actId="113"/>
          <ac:spMkLst>
            <pc:docMk/>
            <pc:sldMk cId="1723369747" sldId="11826370"/>
            <ac:spMk id="9" creationId="{C0F0DC97-1806-6566-0B31-6670B81C8F75}"/>
          </ac:spMkLst>
        </pc:spChg>
        <pc:picChg chg="del">
          <ac:chgData name="Dawn Tong" userId="88b0d136-dfc6-4520-abbf-21a5736b086d" providerId="ADAL" clId="{40349B22-2294-43DA-9C3F-E27251B1B5DB}" dt="2025-03-24T06:41:00.547" v="352" actId="478"/>
          <ac:picMkLst>
            <pc:docMk/>
            <pc:sldMk cId="1723369747" sldId="11826370"/>
            <ac:picMk id="3" creationId="{6FC61F87-FA59-3088-47E5-F45B395EE1F0}"/>
          </ac:picMkLst>
        </pc:picChg>
        <pc:picChg chg="add mod ord">
          <ac:chgData name="Dawn Tong" userId="88b0d136-dfc6-4520-abbf-21a5736b086d" providerId="ADAL" clId="{40349B22-2294-43DA-9C3F-E27251B1B5DB}" dt="2025-03-24T06:41:24.145" v="358" actId="14100"/>
          <ac:picMkLst>
            <pc:docMk/>
            <pc:sldMk cId="1723369747" sldId="11826370"/>
            <ac:picMk id="5" creationId="{CC0F78A5-35E8-F88E-6449-B8FB510292E5}"/>
          </ac:picMkLst>
        </pc:picChg>
      </pc:sldChg>
      <pc:sldChg chg="del">
        <pc:chgData name="Dawn Tong" userId="88b0d136-dfc6-4520-abbf-21a5736b086d" providerId="ADAL" clId="{40349B22-2294-43DA-9C3F-E27251B1B5DB}" dt="2025-03-24T04:05:29.434" v="145" actId="47"/>
        <pc:sldMkLst>
          <pc:docMk/>
          <pc:sldMk cId="570139199" sldId="11826378"/>
        </pc:sldMkLst>
      </pc:sldChg>
      <pc:sldChg chg="delSp modSp mod">
        <pc:chgData name="Dawn Tong" userId="88b0d136-dfc6-4520-abbf-21a5736b086d" providerId="ADAL" clId="{40349B22-2294-43DA-9C3F-E27251B1B5DB}" dt="2025-03-24T06:30:24.929" v="289" actId="14100"/>
        <pc:sldMkLst>
          <pc:docMk/>
          <pc:sldMk cId="0" sldId="11826413"/>
        </pc:sldMkLst>
        <pc:spChg chg="mod">
          <ac:chgData name="Dawn Tong" userId="88b0d136-dfc6-4520-abbf-21a5736b086d" providerId="ADAL" clId="{40349B22-2294-43DA-9C3F-E27251B1B5DB}" dt="2025-03-24T06:30:24.929" v="289" actId="14100"/>
          <ac:spMkLst>
            <pc:docMk/>
            <pc:sldMk cId="0" sldId="11826413"/>
            <ac:spMk id="2" creationId="{BDC0AD9E-44BD-7C80-4E26-413E19DB25B0}"/>
          </ac:spMkLst>
        </pc:spChg>
        <pc:spChg chg="del">
          <ac:chgData name="Dawn Tong" userId="88b0d136-dfc6-4520-abbf-21a5736b086d" providerId="ADAL" clId="{40349B22-2294-43DA-9C3F-E27251B1B5DB}" dt="2025-03-24T04:07:53.863" v="150" actId="478"/>
          <ac:spMkLst>
            <pc:docMk/>
            <pc:sldMk cId="0" sldId="11826413"/>
            <ac:spMk id="161800" creationId="{CA2B4415-CD5F-28B5-DD9E-5FF0B0937A54}"/>
          </ac:spMkLst>
        </pc:spChg>
      </pc:sldChg>
      <pc:sldChg chg="del">
        <pc:chgData name="Dawn Tong" userId="88b0d136-dfc6-4520-abbf-21a5736b086d" providerId="ADAL" clId="{40349B22-2294-43DA-9C3F-E27251B1B5DB}" dt="2025-03-24T06:23:05.941" v="175" actId="47"/>
        <pc:sldMkLst>
          <pc:docMk/>
          <pc:sldMk cId="890826861" sldId="11826446"/>
        </pc:sldMkLst>
      </pc:sldChg>
      <pc:sldChg chg="del">
        <pc:chgData name="Dawn Tong" userId="88b0d136-dfc6-4520-abbf-21a5736b086d" providerId="ADAL" clId="{40349B22-2294-43DA-9C3F-E27251B1B5DB}" dt="2025-03-24T06:23:06.745" v="176" actId="47"/>
        <pc:sldMkLst>
          <pc:docMk/>
          <pc:sldMk cId="2460327509" sldId="11826447"/>
        </pc:sldMkLst>
      </pc:sldChg>
      <pc:sldChg chg="del">
        <pc:chgData name="Dawn Tong" userId="88b0d136-dfc6-4520-abbf-21a5736b086d" providerId="ADAL" clId="{40349B22-2294-43DA-9C3F-E27251B1B5DB}" dt="2025-03-24T06:23:05.122" v="174" actId="47"/>
        <pc:sldMkLst>
          <pc:docMk/>
          <pc:sldMk cId="948036959" sldId="11826449"/>
        </pc:sldMkLst>
      </pc:sldChg>
      <pc:sldChg chg="modSp mod">
        <pc:chgData name="Dawn Tong" userId="88b0d136-dfc6-4520-abbf-21a5736b086d" providerId="ADAL" clId="{40349B22-2294-43DA-9C3F-E27251B1B5DB}" dt="2025-03-24T07:39:01.832" v="364" actId="20577"/>
        <pc:sldMkLst>
          <pc:docMk/>
          <pc:sldMk cId="556832300" sldId="2142533100"/>
        </pc:sldMkLst>
        <pc:graphicFrameChg chg="modGraphic">
          <ac:chgData name="Dawn Tong" userId="88b0d136-dfc6-4520-abbf-21a5736b086d" providerId="ADAL" clId="{40349B22-2294-43DA-9C3F-E27251B1B5DB}" dt="2025-03-24T07:38:14.694" v="359" actId="113"/>
          <ac:graphicFrameMkLst>
            <pc:docMk/>
            <pc:sldMk cId="556832300" sldId="2142533100"/>
            <ac:graphicFrameMk id="4" creationId="{4AF5DB9C-7649-DBFA-F5C9-1B0FDD70C2FD}"/>
          </ac:graphicFrameMkLst>
        </pc:graphicFrameChg>
        <pc:graphicFrameChg chg="mod modGraphic">
          <ac:chgData name="Dawn Tong" userId="88b0d136-dfc6-4520-abbf-21a5736b086d" providerId="ADAL" clId="{40349B22-2294-43DA-9C3F-E27251B1B5DB}" dt="2025-03-24T07:39:01.832" v="364" actId="20577"/>
          <ac:graphicFrameMkLst>
            <pc:docMk/>
            <pc:sldMk cId="556832300" sldId="2142533100"/>
            <ac:graphicFrameMk id="7" creationId="{D7535AE6-EC6C-0F81-0765-AC20C141054C}"/>
          </ac:graphicFrameMkLst>
        </pc:graphicFrameChg>
      </pc:sldChg>
      <pc:sldChg chg="modSp mod">
        <pc:chgData name="Dawn Tong" userId="88b0d136-dfc6-4520-abbf-21a5736b086d" providerId="ADAL" clId="{40349B22-2294-43DA-9C3F-E27251B1B5DB}" dt="2025-03-24T06:32:39.639" v="290" actId="113"/>
        <pc:sldMkLst>
          <pc:docMk/>
          <pc:sldMk cId="3098078806" sldId="2147480398"/>
        </pc:sldMkLst>
        <pc:spChg chg="mod">
          <ac:chgData name="Dawn Tong" userId="88b0d136-dfc6-4520-abbf-21a5736b086d" providerId="ADAL" clId="{40349B22-2294-43DA-9C3F-E27251B1B5DB}" dt="2025-03-24T06:32:39.639" v="290" actId="113"/>
          <ac:spMkLst>
            <pc:docMk/>
            <pc:sldMk cId="3098078806" sldId="2147480398"/>
            <ac:spMk id="97285" creationId="{07471239-94D1-962A-2B6C-A7F6FC7F371A}"/>
          </ac:spMkLst>
        </pc:spChg>
      </pc:sldChg>
      <pc:sldChg chg="modSp add mod">
        <pc:chgData name="Dawn Tong" userId="88b0d136-dfc6-4520-abbf-21a5736b086d" providerId="ADAL" clId="{40349B22-2294-43DA-9C3F-E27251B1B5DB}" dt="2025-03-24T07:59:13.417" v="482" actId="2711"/>
        <pc:sldMkLst>
          <pc:docMk/>
          <pc:sldMk cId="801272508" sldId="2147480939"/>
        </pc:sldMkLst>
        <pc:spChg chg="mod">
          <ac:chgData name="Dawn Tong" userId="88b0d136-dfc6-4520-abbf-21a5736b086d" providerId="ADAL" clId="{40349B22-2294-43DA-9C3F-E27251B1B5DB}" dt="2025-03-24T07:59:13.417" v="482" actId="2711"/>
          <ac:spMkLst>
            <pc:docMk/>
            <pc:sldMk cId="801272508" sldId="2147480939"/>
            <ac:spMk id="20" creationId="{BF06F8C7-A1C5-8BDB-1044-5D19CB253C0A}"/>
          </ac:spMkLst>
        </pc:spChg>
      </pc:sldChg>
      <pc:sldChg chg="addSp delSp modSp add mod">
        <pc:chgData name="Dawn Tong" userId="88b0d136-dfc6-4520-abbf-21a5736b086d" providerId="ADAL" clId="{40349B22-2294-43DA-9C3F-E27251B1B5DB}" dt="2025-03-24T07:54:05.462" v="436"/>
        <pc:sldMkLst>
          <pc:docMk/>
          <pc:sldMk cId="3939977716" sldId="2147480943"/>
        </pc:sldMkLst>
        <pc:spChg chg="del">
          <ac:chgData name="Dawn Tong" userId="88b0d136-dfc6-4520-abbf-21a5736b086d" providerId="ADAL" clId="{40349B22-2294-43DA-9C3F-E27251B1B5DB}" dt="2025-03-24T07:54:04.766" v="435" actId="478"/>
          <ac:spMkLst>
            <pc:docMk/>
            <pc:sldMk cId="3939977716" sldId="2147480943"/>
            <ac:spMk id="2" creationId="{C7EF6264-3A0C-F214-240F-AE17F8FABBC1}"/>
          </ac:spMkLst>
        </pc:spChg>
        <pc:spChg chg="mod">
          <ac:chgData name="Dawn Tong" userId="88b0d136-dfc6-4520-abbf-21a5736b086d" providerId="ADAL" clId="{40349B22-2294-43DA-9C3F-E27251B1B5DB}" dt="2025-03-24T07:53:56.549" v="434"/>
          <ac:spMkLst>
            <pc:docMk/>
            <pc:sldMk cId="3939977716" sldId="2147480943"/>
            <ac:spMk id="3" creationId="{26CCFC19-332F-E4A3-87B3-62C435DC13DA}"/>
          </ac:spMkLst>
        </pc:spChg>
        <pc:spChg chg="add mod">
          <ac:chgData name="Dawn Tong" userId="88b0d136-dfc6-4520-abbf-21a5736b086d" providerId="ADAL" clId="{40349B22-2294-43DA-9C3F-E27251B1B5DB}" dt="2025-03-24T07:54:05.462" v="436"/>
          <ac:spMkLst>
            <pc:docMk/>
            <pc:sldMk cId="3939977716" sldId="2147480943"/>
            <ac:spMk id="4" creationId="{69A3CC2C-D1B2-2024-62BB-C4CD6C16920A}"/>
          </ac:spMkLst>
        </pc:spChg>
      </pc:sldChg>
      <pc:sldChg chg="modSp add mod">
        <pc:chgData name="Dawn Tong" userId="88b0d136-dfc6-4520-abbf-21a5736b086d" providerId="ADAL" clId="{40349B22-2294-43DA-9C3F-E27251B1B5DB}" dt="2025-03-24T07:57:04.447" v="453" actId="403"/>
        <pc:sldMkLst>
          <pc:docMk/>
          <pc:sldMk cId="2185435908" sldId="2147480944"/>
        </pc:sldMkLst>
        <pc:spChg chg="mod">
          <ac:chgData name="Dawn Tong" userId="88b0d136-dfc6-4520-abbf-21a5736b086d" providerId="ADAL" clId="{40349B22-2294-43DA-9C3F-E27251B1B5DB}" dt="2025-03-24T07:54:23.804" v="438"/>
          <ac:spMkLst>
            <pc:docMk/>
            <pc:sldMk cId="2185435908" sldId="2147480944"/>
            <ac:spMk id="3" creationId="{079B86D4-658F-C54E-A7A3-37909F03F403}"/>
          </ac:spMkLst>
        </pc:spChg>
        <pc:spChg chg="mod">
          <ac:chgData name="Dawn Tong" userId="88b0d136-dfc6-4520-abbf-21a5736b086d" providerId="ADAL" clId="{40349B22-2294-43DA-9C3F-E27251B1B5DB}" dt="2025-03-24T07:56:28.349" v="448" actId="404"/>
          <ac:spMkLst>
            <pc:docMk/>
            <pc:sldMk cId="2185435908" sldId="2147480944"/>
            <ac:spMk id="6" creationId="{D4BE092E-06CA-FED3-BCCC-8F316C5BD04B}"/>
          </ac:spMkLst>
        </pc:spChg>
        <pc:spChg chg="mod">
          <ac:chgData name="Dawn Tong" userId="88b0d136-dfc6-4520-abbf-21a5736b086d" providerId="ADAL" clId="{40349B22-2294-43DA-9C3F-E27251B1B5DB}" dt="2025-03-24T07:57:00.141" v="451" actId="2711"/>
          <ac:spMkLst>
            <pc:docMk/>
            <pc:sldMk cId="2185435908" sldId="2147480944"/>
            <ac:spMk id="14" creationId="{BE1C9BF5-2037-D650-E496-A645E1DA0ACE}"/>
          </ac:spMkLst>
        </pc:spChg>
        <pc:spChg chg="mod">
          <ac:chgData name="Dawn Tong" userId="88b0d136-dfc6-4520-abbf-21a5736b086d" providerId="ADAL" clId="{40349B22-2294-43DA-9C3F-E27251B1B5DB}" dt="2025-03-24T07:57:04.447" v="453" actId="403"/>
          <ac:spMkLst>
            <pc:docMk/>
            <pc:sldMk cId="2185435908" sldId="2147480944"/>
            <ac:spMk id="20" creationId="{102F5B8F-75C5-A5A4-33A2-1ED38E4DB97B}"/>
          </ac:spMkLst>
        </pc:spChg>
      </pc:sldChg>
      <pc:sldChg chg="modSp add mod">
        <pc:chgData name="Dawn Tong" userId="88b0d136-dfc6-4520-abbf-21a5736b086d" providerId="ADAL" clId="{40349B22-2294-43DA-9C3F-E27251B1B5DB}" dt="2025-03-24T07:58:53.467" v="480" actId="20577"/>
        <pc:sldMkLst>
          <pc:docMk/>
          <pc:sldMk cId="2415372236" sldId="2147480945"/>
        </pc:sldMkLst>
        <pc:spChg chg="mod">
          <ac:chgData name="Dawn Tong" userId="88b0d136-dfc6-4520-abbf-21a5736b086d" providerId="ADAL" clId="{40349B22-2294-43DA-9C3F-E27251B1B5DB}" dt="2025-03-24T07:57:18.610" v="454"/>
          <ac:spMkLst>
            <pc:docMk/>
            <pc:sldMk cId="2415372236" sldId="2147480945"/>
            <ac:spMk id="3" creationId="{B85E92E5-04AD-C718-0F7D-1775FCE4A162}"/>
          </ac:spMkLst>
        </pc:spChg>
        <pc:spChg chg="mod">
          <ac:chgData name="Dawn Tong" userId="88b0d136-dfc6-4520-abbf-21a5736b086d" providerId="ADAL" clId="{40349B22-2294-43DA-9C3F-E27251B1B5DB}" dt="2025-03-24T07:58:27.217" v="472" actId="20577"/>
          <ac:spMkLst>
            <pc:docMk/>
            <pc:sldMk cId="2415372236" sldId="2147480945"/>
            <ac:spMk id="9" creationId="{B56432F6-DD81-FC0C-7C6B-B0D7FD4BD80F}"/>
          </ac:spMkLst>
        </pc:spChg>
        <pc:spChg chg="mod">
          <ac:chgData name="Dawn Tong" userId="88b0d136-dfc6-4520-abbf-21a5736b086d" providerId="ADAL" clId="{40349B22-2294-43DA-9C3F-E27251B1B5DB}" dt="2025-03-24T07:58:53.467" v="480" actId="20577"/>
          <ac:spMkLst>
            <pc:docMk/>
            <pc:sldMk cId="2415372236" sldId="2147480945"/>
            <ac:spMk id="14" creationId="{28A3447C-0325-E2C8-57CD-C0E9DA455DFB}"/>
          </ac:spMkLst>
        </pc:spChg>
        <pc:spChg chg="mod">
          <ac:chgData name="Dawn Tong" userId="88b0d136-dfc6-4520-abbf-21a5736b086d" providerId="ADAL" clId="{40349B22-2294-43DA-9C3F-E27251B1B5DB}" dt="2025-03-24T07:58:30.608" v="473" actId="403"/>
          <ac:spMkLst>
            <pc:docMk/>
            <pc:sldMk cId="2415372236" sldId="2147480945"/>
            <ac:spMk id="20" creationId="{F27EC96C-E587-5E2D-D96E-6941A27E2487}"/>
          </ac:spMkLst>
        </pc:spChg>
      </pc:sldChg>
      <pc:sldChg chg="delSp modSp mod">
        <pc:chgData name="Dawn Tong" userId="88b0d136-dfc6-4520-abbf-21a5736b086d" providerId="ADAL" clId="{40349B22-2294-43DA-9C3F-E27251B1B5DB}" dt="2025-03-24T07:52:58.691" v="431" actId="20577"/>
        <pc:sldMkLst>
          <pc:docMk/>
          <pc:sldMk cId="336319636" sldId="2147481088"/>
        </pc:sldMkLst>
        <pc:spChg chg="del">
          <ac:chgData name="Dawn Tong" userId="88b0d136-dfc6-4520-abbf-21a5736b086d" providerId="ADAL" clId="{40349B22-2294-43DA-9C3F-E27251B1B5DB}" dt="2025-03-24T07:52:10.243" v="400" actId="478"/>
          <ac:spMkLst>
            <pc:docMk/>
            <pc:sldMk cId="336319636" sldId="2147481088"/>
            <ac:spMk id="2" creationId="{9331D9D6-9C96-B682-E6D8-58EED9FB1CED}"/>
          </ac:spMkLst>
        </pc:spChg>
        <pc:graphicFrameChg chg="modGraphic">
          <ac:chgData name="Dawn Tong" userId="88b0d136-dfc6-4520-abbf-21a5736b086d" providerId="ADAL" clId="{40349B22-2294-43DA-9C3F-E27251B1B5DB}" dt="2025-03-24T07:52:58.691" v="431" actId="20577"/>
          <ac:graphicFrameMkLst>
            <pc:docMk/>
            <pc:sldMk cId="336319636" sldId="2147481088"/>
            <ac:graphicFrameMk id="8" creationId="{49840CA8-4150-E311-503E-174AF0DB6A77}"/>
          </ac:graphicFrameMkLst>
        </pc:graphicFrameChg>
      </pc:sldChg>
      <pc:sldChg chg="modSp mod">
        <pc:chgData name="Dawn Tong" userId="88b0d136-dfc6-4520-abbf-21a5736b086d" providerId="ADAL" clId="{40349B22-2294-43DA-9C3F-E27251B1B5DB}" dt="2025-03-24T04:07:48.021" v="149" actId="14100"/>
        <pc:sldMkLst>
          <pc:docMk/>
          <pc:sldMk cId="1548798609" sldId="2147481090"/>
        </pc:sldMkLst>
        <pc:spChg chg="mod">
          <ac:chgData name="Dawn Tong" userId="88b0d136-dfc6-4520-abbf-21a5736b086d" providerId="ADAL" clId="{40349B22-2294-43DA-9C3F-E27251B1B5DB}" dt="2025-03-24T04:07:48.021" v="149" actId="14100"/>
          <ac:spMkLst>
            <pc:docMk/>
            <pc:sldMk cId="1548798609" sldId="2147481090"/>
            <ac:spMk id="12" creationId="{D4468CD6-8898-683C-8F6C-BA700FB2B8C4}"/>
          </ac:spMkLst>
        </pc:spChg>
      </pc:sldChg>
      <pc:sldChg chg="delSp modSp mod">
        <pc:chgData name="Dawn Tong" userId="88b0d136-dfc6-4520-abbf-21a5736b086d" providerId="ADAL" clId="{40349B22-2294-43DA-9C3F-E27251B1B5DB}" dt="2025-03-24T04:11:21.393" v="170" actId="1076"/>
        <pc:sldMkLst>
          <pc:docMk/>
          <pc:sldMk cId="360374203" sldId="2147481099"/>
        </pc:sldMkLst>
        <pc:spChg chg="mod">
          <ac:chgData name="Dawn Tong" userId="88b0d136-dfc6-4520-abbf-21a5736b086d" providerId="ADAL" clId="{40349B22-2294-43DA-9C3F-E27251B1B5DB}" dt="2025-03-24T04:11:21.393" v="170" actId="1076"/>
          <ac:spMkLst>
            <pc:docMk/>
            <pc:sldMk cId="360374203" sldId="2147481099"/>
            <ac:spMk id="6" creationId="{5C52E790-C9EA-7C0A-5A74-779413AE2CA2}"/>
          </ac:spMkLst>
        </pc:spChg>
        <pc:spChg chg="del">
          <ac:chgData name="Dawn Tong" userId="88b0d136-dfc6-4520-abbf-21a5736b086d" providerId="ADAL" clId="{40349B22-2294-43DA-9C3F-E27251B1B5DB}" dt="2025-03-24T04:11:18.076" v="169" actId="478"/>
          <ac:spMkLst>
            <pc:docMk/>
            <pc:sldMk cId="360374203" sldId="2147481099"/>
            <ac:spMk id="11" creationId="{08541FD5-547D-86C4-930D-98F6B8C17E5C}"/>
          </ac:spMkLst>
        </pc:spChg>
        <pc:spChg chg="mod">
          <ac:chgData name="Dawn Tong" userId="88b0d136-dfc6-4520-abbf-21a5736b086d" providerId="ADAL" clId="{40349B22-2294-43DA-9C3F-E27251B1B5DB}" dt="2025-03-24T04:11:21.393" v="170" actId="1076"/>
          <ac:spMkLst>
            <pc:docMk/>
            <pc:sldMk cId="360374203" sldId="2147481099"/>
            <ac:spMk id="12" creationId="{A24C9E71-5CC3-EE66-9C70-37C6A8A4C5F6}"/>
          </ac:spMkLst>
        </pc:spChg>
        <pc:grpChg chg="mod">
          <ac:chgData name="Dawn Tong" userId="88b0d136-dfc6-4520-abbf-21a5736b086d" providerId="ADAL" clId="{40349B22-2294-43DA-9C3F-E27251B1B5DB}" dt="2025-03-24T04:11:21.393" v="170" actId="1076"/>
          <ac:grpSpMkLst>
            <pc:docMk/>
            <pc:sldMk cId="360374203" sldId="2147481099"/>
            <ac:grpSpMk id="3" creationId="{105431BE-E3E4-832F-90E1-C48EF349BA67}"/>
          </ac:grpSpMkLst>
        </pc:grpChg>
        <pc:grpChg chg="del">
          <ac:chgData name="Dawn Tong" userId="88b0d136-dfc6-4520-abbf-21a5736b086d" providerId="ADAL" clId="{40349B22-2294-43DA-9C3F-E27251B1B5DB}" dt="2025-03-24T04:11:14.990" v="168" actId="478"/>
          <ac:grpSpMkLst>
            <pc:docMk/>
            <pc:sldMk cId="360374203" sldId="2147481099"/>
            <ac:grpSpMk id="5" creationId="{976C0360-3EF9-3956-5C17-FB9B161A8184}"/>
          </ac:grpSpMkLst>
        </pc:grpChg>
        <pc:picChg chg="mod">
          <ac:chgData name="Dawn Tong" userId="88b0d136-dfc6-4520-abbf-21a5736b086d" providerId="ADAL" clId="{40349B22-2294-43DA-9C3F-E27251B1B5DB}" dt="2025-03-24T04:11:21.393" v="170" actId="1076"/>
          <ac:picMkLst>
            <pc:docMk/>
            <pc:sldMk cId="360374203" sldId="2147481099"/>
            <ac:picMk id="4" creationId="{241B794B-DCCE-0087-3DB8-8242936BFBFA}"/>
          </ac:picMkLst>
        </pc:picChg>
      </pc:sldChg>
      <pc:sldChg chg="modSp mod">
        <pc:chgData name="Dawn Tong" userId="88b0d136-dfc6-4520-abbf-21a5736b086d" providerId="ADAL" clId="{40349B22-2294-43DA-9C3F-E27251B1B5DB}" dt="2025-03-24T04:05:55.007" v="146" actId="14100"/>
        <pc:sldMkLst>
          <pc:docMk/>
          <pc:sldMk cId="4062349796" sldId="2147481100"/>
        </pc:sldMkLst>
        <pc:picChg chg="mod">
          <ac:chgData name="Dawn Tong" userId="88b0d136-dfc6-4520-abbf-21a5736b086d" providerId="ADAL" clId="{40349B22-2294-43DA-9C3F-E27251B1B5DB}" dt="2025-03-24T04:05:55.007" v="146" actId="14100"/>
          <ac:picMkLst>
            <pc:docMk/>
            <pc:sldMk cId="4062349796" sldId="2147481100"/>
            <ac:picMk id="13" creationId="{410DDA86-7BAD-B767-DB86-465DAD3D1EB4}"/>
          </ac:picMkLst>
        </pc:picChg>
      </pc:sldChg>
      <pc:sldChg chg="add del">
        <pc:chgData name="Dawn Tong" userId="88b0d136-dfc6-4520-abbf-21a5736b086d" providerId="ADAL" clId="{40349B22-2294-43DA-9C3F-E27251B1B5DB}" dt="2025-03-24T07:55:34.972" v="442" actId="47"/>
        <pc:sldMkLst>
          <pc:docMk/>
          <pc:sldMk cId="2407845943" sldId="2147482057"/>
        </pc:sldMkLst>
      </pc:sldChg>
      <pc:sldChg chg="modSp add mod">
        <pc:chgData name="Dawn Tong" userId="88b0d136-dfc6-4520-abbf-21a5736b086d" providerId="ADAL" clId="{40349B22-2294-43DA-9C3F-E27251B1B5DB}" dt="2025-03-24T08:00:46.188" v="495" actId="14100"/>
        <pc:sldMkLst>
          <pc:docMk/>
          <pc:sldMk cId="1934999301" sldId="2147482060"/>
        </pc:sldMkLst>
        <pc:spChg chg="mod">
          <ac:chgData name="Dawn Tong" userId="88b0d136-dfc6-4520-abbf-21a5736b086d" providerId="ADAL" clId="{40349B22-2294-43DA-9C3F-E27251B1B5DB}" dt="2025-03-24T08:00:44.439" v="494" actId="14100"/>
          <ac:spMkLst>
            <pc:docMk/>
            <pc:sldMk cId="1934999301" sldId="2147482060"/>
            <ac:spMk id="10" creationId="{666B03E5-7350-321F-5311-08A8C69FA4C2}"/>
          </ac:spMkLst>
        </pc:spChg>
        <pc:spChg chg="mod">
          <ac:chgData name="Dawn Tong" userId="88b0d136-dfc6-4520-abbf-21a5736b086d" providerId="ADAL" clId="{40349B22-2294-43DA-9C3F-E27251B1B5DB}" dt="2025-03-24T08:00:41.297" v="493" actId="403"/>
          <ac:spMkLst>
            <pc:docMk/>
            <pc:sldMk cId="1934999301" sldId="2147482060"/>
            <ac:spMk id="32" creationId="{BDEA7C7E-A63A-6F86-C945-16F202BEB6A5}"/>
          </ac:spMkLst>
        </pc:spChg>
        <pc:spChg chg="mod">
          <ac:chgData name="Dawn Tong" userId="88b0d136-dfc6-4520-abbf-21a5736b086d" providerId="ADAL" clId="{40349B22-2294-43DA-9C3F-E27251B1B5DB}" dt="2025-03-24T08:00:46.188" v="495" actId="14100"/>
          <ac:spMkLst>
            <pc:docMk/>
            <pc:sldMk cId="1934999301" sldId="2147482060"/>
            <ac:spMk id="34" creationId="{156E2896-F5D8-7CB6-553F-C421E4B3952E}"/>
          </ac:spMkLst>
        </pc:spChg>
      </pc:sldChg>
      <pc:sldChg chg="addSp delSp modSp add mod">
        <pc:chgData name="Dawn Tong" userId="88b0d136-dfc6-4520-abbf-21a5736b086d" providerId="ADAL" clId="{40349B22-2294-43DA-9C3F-E27251B1B5DB}" dt="2025-03-24T07:48:30.726" v="386" actId="478"/>
        <pc:sldMkLst>
          <pc:docMk/>
          <pc:sldMk cId="771462636" sldId="2147482063"/>
        </pc:sldMkLst>
        <pc:spChg chg="add mod">
          <ac:chgData name="Dawn Tong" userId="88b0d136-dfc6-4520-abbf-21a5736b086d" providerId="ADAL" clId="{40349B22-2294-43DA-9C3F-E27251B1B5DB}" dt="2025-03-24T07:47:46.290" v="378" actId="207"/>
          <ac:spMkLst>
            <pc:docMk/>
            <pc:sldMk cId="771462636" sldId="2147482063"/>
            <ac:spMk id="5" creationId="{196736EE-A903-E639-04A1-56CD47C2370D}"/>
          </ac:spMkLst>
        </pc:spChg>
        <pc:spChg chg="mod">
          <ac:chgData name="Dawn Tong" userId="88b0d136-dfc6-4520-abbf-21a5736b086d" providerId="ADAL" clId="{40349B22-2294-43DA-9C3F-E27251B1B5DB}" dt="2025-03-24T07:48:22.931" v="384" actId="1076"/>
          <ac:spMkLst>
            <pc:docMk/>
            <pc:sldMk cId="771462636" sldId="2147482063"/>
            <ac:spMk id="13" creationId="{DABC5199-525B-44BD-9022-1829E9FA097B}"/>
          </ac:spMkLst>
        </pc:spChg>
        <pc:spChg chg="mod">
          <ac:chgData name="Dawn Tong" userId="88b0d136-dfc6-4520-abbf-21a5736b086d" providerId="ADAL" clId="{40349B22-2294-43DA-9C3F-E27251B1B5DB}" dt="2025-03-24T07:48:28.218" v="385" actId="1076"/>
          <ac:spMkLst>
            <pc:docMk/>
            <pc:sldMk cId="771462636" sldId="2147482063"/>
            <ac:spMk id="14" creationId="{31E907BF-4529-47C7-881B-2C6EE0B10B45}"/>
          </ac:spMkLst>
        </pc:spChg>
        <pc:picChg chg="del">
          <ac:chgData name="Dawn Tong" userId="88b0d136-dfc6-4520-abbf-21a5736b086d" providerId="ADAL" clId="{40349B22-2294-43DA-9C3F-E27251B1B5DB}" dt="2025-03-24T07:48:30.726" v="386" actId="478"/>
          <ac:picMkLst>
            <pc:docMk/>
            <pc:sldMk cId="771462636" sldId="2147482063"/>
            <ac:picMk id="2" creationId="{4BB2B4A9-DE97-BC46-523C-C5AF32EB3F02}"/>
          </ac:picMkLst>
        </pc:picChg>
        <pc:picChg chg="mod">
          <ac:chgData name="Dawn Tong" userId="88b0d136-dfc6-4520-abbf-21a5736b086d" providerId="ADAL" clId="{40349B22-2294-43DA-9C3F-E27251B1B5DB}" dt="2025-03-24T07:48:20.073" v="382" actId="1076"/>
          <ac:picMkLst>
            <pc:docMk/>
            <pc:sldMk cId="771462636" sldId="2147482063"/>
            <ac:picMk id="3" creationId="{BFDB28FF-5FF7-53C7-8B65-14F7FAA5AD44}"/>
          </ac:picMkLst>
        </pc:picChg>
      </pc:sldChg>
      <pc:sldChg chg="del">
        <pc:chgData name="Dawn Tong" userId="88b0d136-dfc6-4520-abbf-21a5736b086d" providerId="ADAL" clId="{40349B22-2294-43DA-9C3F-E27251B1B5DB}" dt="2025-03-24T08:00:51.578" v="496" actId="47"/>
        <pc:sldMkLst>
          <pc:docMk/>
          <pc:sldMk cId="3288685004" sldId="2147482693"/>
        </pc:sldMkLst>
      </pc:sldChg>
      <pc:sldChg chg="del">
        <pc:chgData name="Dawn Tong" userId="88b0d136-dfc6-4520-abbf-21a5736b086d" providerId="ADAL" clId="{40349B22-2294-43DA-9C3F-E27251B1B5DB}" dt="2025-03-24T07:54:11.784" v="437" actId="47"/>
        <pc:sldMkLst>
          <pc:docMk/>
          <pc:sldMk cId="3423811195" sldId="2147482704"/>
        </pc:sldMkLst>
      </pc:sldChg>
      <pc:sldChg chg="del">
        <pc:chgData name="Dawn Tong" userId="88b0d136-dfc6-4520-abbf-21a5736b086d" providerId="ADAL" clId="{40349B22-2294-43DA-9C3F-E27251B1B5DB}" dt="2025-03-24T08:01:00.547" v="499" actId="47"/>
        <pc:sldMkLst>
          <pc:docMk/>
          <pc:sldMk cId="541324158" sldId="2147482705"/>
        </pc:sldMkLst>
      </pc:sldChg>
      <pc:sldChg chg="del">
        <pc:chgData name="Dawn Tong" userId="88b0d136-dfc6-4520-abbf-21a5736b086d" providerId="ADAL" clId="{40349B22-2294-43DA-9C3F-E27251B1B5DB}" dt="2025-03-24T08:00:53.077" v="498" actId="47"/>
        <pc:sldMkLst>
          <pc:docMk/>
          <pc:sldMk cId="3021780679" sldId="2147482706"/>
        </pc:sldMkLst>
      </pc:sldChg>
      <pc:sldChg chg="addSp delSp modSp add del mod">
        <pc:chgData name="Dawn Tong" userId="88b0d136-dfc6-4520-abbf-21a5736b086d" providerId="ADAL" clId="{40349B22-2294-43DA-9C3F-E27251B1B5DB}" dt="2025-03-24T06:36:20.782" v="334" actId="20577"/>
        <pc:sldMkLst>
          <pc:docMk/>
          <pc:sldMk cId="2507431926" sldId="2147482707"/>
        </pc:sldMkLst>
        <pc:spChg chg="mod">
          <ac:chgData name="Dawn Tong" userId="88b0d136-dfc6-4520-abbf-21a5736b086d" providerId="ADAL" clId="{40349B22-2294-43DA-9C3F-E27251B1B5DB}" dt="2025-03-24T06:36:20.782" v="334" actId="20577"/>
          <ac:spMkLst>
            <pc:docMk/>
            <pc:sldMk cId="2507431926" sldId="2147482707"/>
            <ac:spMk id="2" creationId="{7D90BDEE-0F5D-4BEC-1610-9136613C516D}"/>
          </ac:spMkLst>
        </pc:spChg>
        <pc:spChg chg="mod">
          <ac:chgData name="Dawn Tong" userId="88b0d136-dfc6-4520-abbf-21a5736b086d" providerId="ADAL" clId="{40349B22-2294-43DA-9C3F-E27251B1B5DB}" dt="2025-03-24T06:28:22.530" v="275" actId="1076"/>
          <ac:spMkLst>
            <pc:docMk/>
            <pc:sldMk cId="2507431926" sldId="2147482707"/>
            <ac:spMk id="9" creationId="{0BCFDADC-6A23-94E8-4547-658CE0969569}"/>
          </ac:spMkLst>
        </pc:spChg>
        <pc:spChg chg="mod">
          <ac:chgData name="Dawn Tong" userId="88b0d136-dfc6-4520-abbf-21a5736b086d" providerId="ADAL" clId="{40349B22-2294-43DA-9C3F-E27251B1B5DB}" dt="2025-03-24T06:28:20.674" v="274" actId="1076"/>
          <ac:spMkLst>
            <pc:docMk/>
            <pc:sldMk cId="2507431926" sldId="2147482707"/>
            <ac:spMk id="13" creationId="{E2FA7EB5-EDA8-53BB-6E20-03CC8A046C7B}"/>
          </ac:spMkLst>
        </pc:spChg>
        <pc:picChg chg="del">
          <ac:chgData name="Dawn Tong" userId="88b0d136-dfc6-4520-abbf-21a5736b086d" providerId="ADAL" clId="{40349B22-2294-43DA-9C3F-E27251B1B5DB}" dt="2025-03-24T06:27:03.238" v="238" actId="478"/>
          <ac:picMkLst>
            <pc:docMk/>
            <pc:sldMk cId="2507431926" sldId="2147482707"/>
            <ac:picMk id="7" creationId="{F804017A-46D3-DF7A-A6BA-B4C69432181F}"/>
          </ac:picMkLst>
        </pc:picChg>
        <pc:picChg chg="add del mod ord modCrop">
          <ac:chgData name="Dawn Tong" userId="88b0d136-dfc6-4520-abbf-21a5736b086d" providerId="ADAL" clId="{40349B22-2294-43DA-9C3F-E27251B1B5DB}" dt="2025-03-24T06:28:00.215" v="262" actId="478"/>
          <ac:picMkLst>
            <pc:docMk/>
            <pc:sldMk cId="2507431926" sldId="2147482707"/>
            <ac:picMk id="8" creationId="{2C21FAFE-32B7-8A78-97A8-6BC28FD6691F}"/>
          </ac:picMkLst>
        </pc:picChg>
        <pc:picChg chg="add mod ord">
          <ac:chgData name="Dawn Tong" userId="88b0d136-dfc6-4520-abbf-21a5736b086d" providerId="ADAL" clId="{40349B22-2294-43DA-9C3F-E27251B1B5DB}" dt="2025-03-24T06:28:16.561" v="272" actId="167"/>
          <ac:picMkLst>
            <pc:docMk/>
            <pc:sldMk cId="2507431926" sldId="2147482707"/>
            <ac:picMk id="11" creationId="{18C68E9C-FE4D-9A44-36C0-21DEAA475ED9}"/>
          </ac:picMkLst>
        </pc:picChg>
        <pc:picChg chg="mod ord">
          <ac:chgData name="Dawn Tong" userId="88b0d136-dfc6-4520-abbf-21a5736b086d" providerId="ADAL" clId="{40349B22-2294-43DA-9C3F-E27251B1B5DB}" dt="2025-03-24T06:28:17.997" v="273" actId="167"/>
          <ac:picMkLst>
            <pc:docMk/>
            <pc:sldMk cId="2507431926" sldId="2147482707"/>
            <ac:picMk id="12" creationId="{0F461730-4446-BD6E-ED5B-31BC670AB753}"/>
          </ac:picMkLst>
        </pc:picChg>
      </pc:sldChg>
      <pc:sldChg chg="addSp delSp modSp add del mod">
        <pc:chgData name="Dawn Tong" userId="88b0d136-dfc6-4520-abbf-21a5736b086d" providerId="ADAL" clId="{40349B22-2294-43DA-9C3F-E27251B1B5DB}" dt="2025-03-24T06:29:14.702" v="287" actId="14100"/>
        <pc:sldMkLst>
          <pc:docMk/>
          <pc:sldMk cId="3989068819" sldId="2147482708"/>
        </pc:sldMkLst>
        <pc:spChg chg="mod">
          <ac:chgData name="Dawn Tong" userId="88b0d136-dfc6-4520-abbf-21a5736b086d" providerId="ADAL" clId="{40349B22-2294-43DA-9C3F-E27251B1B5DB}" dt="2025-03-24T06:29:07.462" v="285" actId="14100"/>
          <ac:spMkLst>
            <pc:docMk/>
            <pc:sldMk cId="3989068819" sldId="2147482708"/>
            <ac:spMk id="3" creationId="{CF907814-7532-8913-7691-54C072CDEC1B}"/>
          </ac:spMkLst>
        </pc:spChg>
        <pc:spChg chg="mod">
          <ac:chgData name="Dawn Tong" userId="88b0d136-dfc6-4520-abbf-21a5736b086d" providerId="ADAL" clId="{40349B22-2294-43DA-9C3F-E27251B1B5DB}" dt="2025-03-24T06:29:14.702" v="287" actId="14100"/>
          <ac:spMkLst>
            <pc:docMk/>
            <pc:sldMk cId="3989068819" sldId="2147482708"/>
            <ac:spMk id="7" creationId="{FF6D1D98-1732-5923-4C44-09C954F257B6}"/>
          </ac:spMkLst>
        </pc:spChg>
        <pc:picChg chg="mod ord">
          <ac:chgData name="Dawn Tong" userId="88b0d136-dfc6-4520-abbf-21a5736b086d" providerId="ADAL" clId="{40349B22-2294-43DA-9C3F-E27251B1B5DB}" dt="2025-03-24T06:29:01.463" v="282" actId="14100"/>
          <ac:picMkLst>
            <pc:docMk/>
            <pc:sldMk cId="3989068819" sldId="2147482708"/>
            <ac:picMk id="5" creationId="{2A3FCC0E-C06C-C771-7F97-ED03EF0E9A3A}"/>
          </ac:picMkLst>
        </pc:picChg>
        <pc:picChg chg="del">
          <ac:chgData name="Dawn Tong" userId="88b0d136-dfc6-4520-abbf-21a5736b086d" providerId="ADAL" clId="{40349B22-2294-43DA-9C3F-E27251B1B5DB}" dt="2025-03-24T06:28:50.367" v="277" actId="478"/>
          <ac:picMkLst>
            <pc:docMk/>
            <pc:sldMk cId="3989068819" sldId="2147482708"/>
            <ac:picMk id="6" creationId="{135B5230-2F85-B4BC-A17B-20D2CA307147}"/>
          </ac:picMkLst>
        </pc:picChg>
        <pc:picChg chg="add mod ord">
          <ac:chgData name="Dawn Tong" userId="88b0d136-dfc6-4520-abbf-21a5736b086d" providerId="ADAL" clId="{40349B22-2294-43DA-9C3F-E27251B1B5DB}" dt="2025-03-24T06:29:03.141" v="283" actId="167"/>
          <ac:picMkLst>
            <pc:docMk/>
            <pc:sldMk cId="3989068819" sldId="2147482708"/>
            <ac:picMk id="8" creationId="{12BF21B5-3B74-F7FD-DE77-86B836C9F633}"/>
          </ac:picMkLst>
        </pc:picChg>
      </pc:sldChg>
      <pc:sldChg chg="del">
        <pc:chgData name="Dawn Tong" userId="88b0d136-dfc6-4520-abbf-21a5736b086d" providerId="ADAL" clId="{40349B22-2294-43DA-9C3F-E27251B1B5DB}" dt="2025-03-24T06:24:41.895" v="209" actId="47"/>
        <pc:sldMkLst>
          <pc:docMk/>
          <pc:sldMk cId="376393165" sldId="2147482709"/>
        </pc:sldMkLst>
      </pc:sldChg>
      <pc:sldChg chg="add del">
        <pc:chgData name="Dawn Tong" userId="88b0d136-dfc6-4520-abbf-21a5736b086d" providerId="ADAL" clId="{40349B22-2294-43DA-9C3F-E27251B1B5DB}" dt="2025-03-24T06:24:32.787" v="208" actId="47"/>
        <pc:sldMkLst>
          <pc:docMk/>
          <pc:sldMk cId="441059264" sldId="2147482710"/>
        </pc:sldMkLst>
      </pc:sldChg>
      <pc:sldChg chg="modSp mod">
        <pc:chgData name="Dawn Tong" userId="88b0d136-dfc6-4520-abbf-21a5736b086d" providerId="ADAL" clId="{40349B22-2294-43DA-9C3F-E27251B1B5DB}" dt="2025-03-24T07:40:30.243" v="370" actId="14100"/>
        <pc:sldMkLst>
          <pc:docMk/>
          <pc:sldMk cId="2891057107" sldId="2147482711"/>
        </pc:sldMkLst>
        <pc:spChg chg="mod">
          <ac:chgData name="Dawn Tong" userId="88b0d136-dfc6-4520-abbf-21a5736b086d" providerId="ADAL" clId="{40349B22-2294-43DA-9C3F-E27251B1B5DB}" dt="2025-03-24T07:40:23.492" v="368" actId="1076"/>
          <ac:spMkLst>
            <pc:docMk/>
            <pc:sldMk cId="2891057107" sldId="2147482711"/>
            <ac:spMk id="2" creationId="{F015B673-D993-3CAD-0EBD-FF913C5933DF}"/>
          </ac:spMkLst>
        </pc:spChg>
        <pc:grpChg chg="mod">
          <ac:chgData name="Dawn Tong" userId="88b0d136-dfc6-4520-abbf-21a5736b086d" providerId="ADAL" clId="{40349B22-2294-43DA-9C3F-E27251B1B5DB}" dt="2025-03-24T07:40:30.243" v="370" actId="14100"/>
          <ac:grpSpMkLst>
            <pc:docMk/>
            <pc:sldMk cId="2891057107" sldId="2147482711"/>
            <ac:grpSpMk id="10" creationId="{2C54ACBA-ACB0-3FC5-17B9-F645AB67A8F2}"/>
          </ac:grpSpMkLst>
        </pc:grpChg>
        <pc:picChg chg="mod">
          <ac:chgData name="Dawn Tong" userId="88b0d136-dfc6-4520-abbf-21a5736b086d" providerId="ADAL" clId="{40349B22-2294-43DA-9C3F-E27251B1B5DB}" dt="2025-03-24T07:40:27.467" v="369" actId="1440"/>
          <ac:picMkLst>
            <pc:docMk/>
            <pc:sldMk cId="2891057107" sldId="2147482711"/>
            <ac:picMk id="9" creationId="{021BCB2D-9EF8-DA74-3B55-704822ECD22E}"/>
          </ac:picMkLst>
        </pc:picChg>
      </pc:sldChg>
      <pc:sldChg chg="modSp mod">
        <pc:chgData name="Dawn Tong" userId="88b0d136-dfc6-4520-abbf-21a5736b086d" providerId="ADAL" clId="{40349B22-2294-43DA-9C3F-E27251B1B5DB}" dt="2025-03-24T07:47:23.669" v="374" actId="207"/>
        <pc:sldMkLst>
          <pc:docMk/>
          <pc:sldMk cId="480664893" sldId="2147482714"/>
        </pc:sldMkLst>
        <pc:spChg chg="mod">
          <ac:chgData name="Dawn Tong" userId="88b0d136-dfc6-4520-abbf-21a5736b086d" providerId="ADAL" clId="{40349B22-2294-43DA-9C3F-E27251B1B5DB}" dt="2025-03-24T03:59:11.628" v="72" actId="114"/>
          <ac:spMkLst>
            <pc:docMk/>
            <pc:sldMk cId="480664893" sldId="2147482714"/>
            <ac:spMk id="4" creationId="{00000000-0000-0000-0000-000000000000}"/>
          </ac:spMkLst>
        </pc:spChg>
        <pc:spChg chg="mod">
          <ac:chgData name="Dawn Tong" userId="88b0d136-dfc6-4520-abbf-21a5736b086d" providerId="ADAL" clId="{40349B22-2294-43DA-9C3F-E27251B1B5DB}" dt="2025-03-24T03:59:02.140" v="70" actId="1076"/>
          <ac:spMkLst>
            <pc:docMk/>
            <pc:sldMk cId="480664893" sldId="2147482714"/>
            <ac:spMk id="6" creationId="{3D62B1FE-7E0B-F373-6F1A-1635E349456B}"/>
          </ac:spMkLst>
        </pc:spChg>
        <pc:graphicFrameChg chg="mod modGraphic">
          <ac:chgData name="Dawn Tong" userId="88b0d136-dfc6-4520-abbf-21a5736b086d" providerId="ADAL" clId="{40349B22-2294-43DA-9C3F-E27251B1B5DB}" dt="2025-03-24T07:47:23.669" v="374" actId="207"/>
          <ac:graphicFrameMkLst>
            <pc:docMk/>
            <pc:sldMk cId="480664893" sldId="2147482714"/>
            <ac:graphicFrameMk id="5" creationId="{E1BB249E-2AF2-4DC4-8F66-003D62944980}"/>
          </ac:graphicFrameMkLst>
        </pc:graphicFrameChg>
      </pc:sldChg>
      <pc:sldChg chg="modSp mod">
        <pc:chgData name="Dawn Tong" userId="88b0d136-dfc6-4520-abbf-21a5736b086d" providerId="ADAL" clId="{40349B22-2294-43DA-9C3F-E27251B1B5DB}" dt="2025-03-24T04:04:20.005" v="132" actId="20577"/>
        <pc:sldMkLst>
          <pc:docMk/>
          <pc:sldMk cId="1189930508" sldId="2147482715"/>
        </pc:sldMkLst>
        <pc:spChg chg="mod">
          <ac:chgData name="Dawn Tong" userId="88b0d136-dfc6-4520-abbf-21a5736b086d" providerId="ADAL" clId="{40349B22-2294-43DA-9C3F-E27251B1B5DB}" dt="2025-03-24T04:04:02.398" v="125"/>
          <ac:spMkLst>
            <pc:docMk/>
            <pc:sldMk cId="1189930508" sldId="2147482715"/>
            <ac:spMk id="8" creationId="{DFE251F1-14CB-4330-8B49-26F209F09B7A}"/>
          </ac:spMkLst>
        </pc:spChg>
        <pc:graphicFrameChg chg="mod modGraphic">
          <ac:chgData name="Dawn Tong" userId="88b0d136-dfc6-4520-abbf-21a5736b086d" providerId="ADAL" clId="{40349B22-2294-43DA-9C3F-E27251B1B5DB}" dt="2025-03-24T04:04:20.005" v="132" actId="20577"/>
          <ac:graphicFrameMkLst>
            <pc:docMk/>
            <pc:sldMk cId="1189930508" sldId="2147482715"/>
            <ac:graphicFrameMk id="5" creationId="{8440F63A-59A9-4688-B80F-A09C3C52D61A}"/>
          </ac:graphicFrameMkLst>
        </pc:graphicFrameChg>
      </pc:sldChg>
      <pc:sldChg chg="del">
        <pc:chgData name="Dawn Tong" userId="88b0d136-dfc6-4520-abbf-21a5736b086d" providerId="ADAL" clId="{40349B22-2294-43DA-9C3F-E27251B1B5DB}" dt="2025-03-24T04:11:05.329" v="167" actId="47"/>
        <pc:sldMkLst>
          <pc:docMk/>
          <pc:sldMk cId="327820744" sldId="2147482716"/>
        </pc:sldMkLst>
      </pc:sldChg>
      <pc:sldChg chg="addSp delSp modSp add mod">
        <pc:chgData name="Dawn Tong" userId="88b0d136-dfc6-4520-abbf-21a5736b086d" providerId="ADAL" clId="{40349B22-2294-43DA-9C3F-E27251B1B5DB}" dt="2025-03-24T06:25:01.940" v="237" actId="20577"/>
        <pc:sldMkLst>
          <pc:docMk/>
          <pc:sldMk cId="1341382900" sldId="2147482716"/>
        </pc:sldMkLst>
        <pc:spChg chg="mod">
          <ac:chgData name="Dawn Tong" userId="88b0d136-dfc6-4520-abbf-21a5736b086d" providerId="ADAL" clId="{40349B22-2294-43DA-9C3F-E27251B1B5DB}" dt="2025-03-24T06:25:01.940" v="237" actId="20577"/>
          <ac:spMkLst>
            <pc:docMk/>
            <pc:sldMk cId="1341382900" sldId="2147482716"/>
            <ac:spMk id="2" creationId="{7D90BDEE-0F5D-4BEC-1610-9136613C516D}"/>
          </ac:spMkLst>
        </pc:spChg>
        <pc:spChg chg="mod">
          <ac:chgData name="Dawn Tong" userId="88b0d136-dfc6-4520-abbf-21a5736b086d" providerId="ADAL" clId="{40349B22-2294-43DA-9C3F-E27251B1B5DB}" dt="2025-03-24T06:24:14.425" v="199" actId="1036"/>
          <ac:spMkLst>
            <pc:docMk/>
            <pc:sldMk cId="1341382900" sldId="2147482716"/>
            <ac:spMk id="8" creationId="{1F0E4666-0EC6-4E0F-69A8-7331435D2E88}"/>
          </ac:spMkLst>
        </pc:spChg>
        <pc:spChg chg="mod">
          <ac:chgData name="Dawn Tong" userId="88b0d136-dfc6-4520-abbf-21a5736b086d" providerId="ADAL" clId="{40349B22-2294-43DA-9C3F-E27251B1B5DB}" dt="2025-03-24T06:24:27.549" v="207" actId="1038"/>
          <ac:spMkLst>
            <pc:docMk/>
            <pc:sldMk cId="1341382900" sldId="2147482716"/>
            <ac:spMk id="9" creationId="{0BCFDADC-6A23-94E8-4547-658CE0969569}"/>
          </ac:spMkLst>
        </pc:spChg>
        <pc:spChg chg="mod">
          <ac:chgData name="Dawn Tong" userId="88b0d136-dfc6-4520-abbf-21a5736b086d" providerId="ADAL" clId="{40349B22-2294-43DA-9C3F-E27251B1B5DB}" dt="2025-03-24T06:24:21.850" v="202" actId="1036"/>
          <ac:spMkLst>
            <pc:docMk/>
            <pc:sldMk cId="1341382900" sldId="2147482716"/>
            <ac:spMk id="13" creationId="{E2FA7EB5-EDA8-53BB-6E20-03CC8A046C7B}"/>
          </ac:spMkLst>
        </pc:spChg>
        <pc:picChg chg="add mod ord">
          <ac:chgData name="Dawn Tong" userId="88b0d136-dfc6-4520-abbf-21a5736b086d" providerId="ADAL" clId="{40349B22-2294-43DA-9C3F-E27251B1B5DB}" dt="2025-03-24T06:24:08.331" v="196" actId="1035"/>
          <ac:picMkLst>
            <pc:docMk/>
            <pc:sldMk cId="1341382900" sldId="2147482716"/>
            <ac:picMk id="6" creationId="{52D77729-48EE-ECE2-3D44-02DE5965FDB2}"/>
          </ac:picMkLst>
        </pc:picChg>
        <pc:picChg chg="del">
          <ac:chgData name="Dawn Tong" userId="88b0d136-dfc6-4520-abbf-21a5736b086d" providerId="ADAL" clId="{40349B22-2294-43DA-9C3F-E27251B1B5DB}" dt="2025-03-24T06:23:33.774" v="177" actId="478"/>
          <ac:picMkLst>
            <pc:docMk/>
            <pc:sldMk cId="1341382900" sldId="2147482716"/>
            <ac:picMk id="10" creationId="{CE97A839-DD98-918B-F011-5EED55ABB5B9}"/>
          </ac:picMkLst>
        </pc:picChg>
        <pc:picChg chg="mod ord">
          <ac:chgData name="Dawn Tong" userId="88b0d136-dfc6-4520-abbf-21a5736b086d" providerId="ADAL" clId="{40349B22-2294-43DA-9C3F-E27251B1B5DB}" dt="2025-03-24T06:24:05.126" v="190" actId="167"/>
          <ac:picMkLst>
            <pc:docMk/>
            <pc:sldMk cId="1341382900" sldId="2147482716"/>
            <ac:picMk id="12" creationId="{0F461730-4446-BD6E-ED5B-31BC670AB753}"/>
          </ac:picMkLst>
        </pc:picChg>
      </pc:sldChg>
      <pc:sldChg chg="add del">
        <pc:chgData name="Dawn Tong" userId="88b0d136-dfc6-4520-abbf-21a5736b086d" providerId="ADAL" clId="{40349B22-2294-43DA-9C3F-E27251B1B5DB}" dt="2025-03-24T06:04:48.121" v="172"/>
        <pc:sldMkLst>
          <pc:docMk/>
          <pc:sldMk cId="3819458939" sldId="2147482716"/>
        </pc:sldMkLst>
      </pc:sldChg>
      <pc:sldMasterChg chg="delSldLayout">
        <pc:chgData name="Dawn Tong" userId="88b0d136-dfc6-4520-abbf-21a5736b086d" providerId="ADAL" clId="{40349B22-2294-43DA-9C3F-E27251B1B5DB}" dt="2025-03-24T04:05:10.691" v="144" actId="47"/>
        <pc:sldMasterMkLst>
          <pc:docMk/>
          <pc:sldMasterMk cId="76627587" sldId="2147483794"/>
        </pc:sldMasterMkLst>
        <pc:sldLayoutChg chg="del">
          <pc:chgData name="Dawn Tong" userId="88b0d136-dfc6-4520-abbf-21a5736b086d" providerId="ADAL" clId="{40349B22-2294-43DA-9C3F-E27251B1B5DB}" dt="2025-03-24T04:04:29.981" v="134" actId="47"/>
          <pc:sldLayoutMkLst>
            <pc:docMk/>
            <pc:sldMasterMk cId="76627587" sldId="2147483794"/>
            <pc:sldLayoutMk cId="1114302370" sldId="2147483993"/>
          </pc:sldLayoutMkLst>
        </pc:sldLayoutChg>
        <pc:sldLayoutChg chg="del">
          <pc:chgData name="Dawn Tong" userId="88b0d136-dfc6-4520-abbf-21a5736b086d" providerId="ADAL" clId="{40349B22-2294-43DA-9C3F-E27251B1B5DB}" dt="2025-03-24T04:05:10.691" v="144" actId="47"/>
          <pc:sldLayoutMkLst>
            <pc:docMk/>
            <pc:sldMasterMk cId="76627587" sldId="2147483794"/>
            <pc:sldLayoutMk cId="3175606988" sldId="2147483994"/>
          </pc:sldLayoutMkLst>
        </pc:sldLayoutChg>
      </pc:sldMasterChg>
      <pc:sldMasterChg chg="del delSldLayout">
        <pc:chgData name="Dawn Tong" userId="88b0d136-dfc6-4520-abbf-21a5736b086d" providerId="ADAL" clId="{40349B22-2294-43DA-9C3F-E27251B1B5DB}" dt="2025-03-24T07:53:51.489" v="433"/>
        <pc:sldMasterMkLst>
          <pc:docMk/>
          <pc:sldMasterMk cId="4054230138" sldId="2147483810"/>
        </pc:sldMasterMkLst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2048883566" sldId="214748381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2914590465" sldId="214748381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2845621514" sldId="214748381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1238003184" sldId="214748381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614771811" sldId="214748381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844158721" sldId="214748381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4042727079" sldId="214748381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567519367" sldId="214748381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057117972" sldId="214748381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555992644" sldId="214748382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1256290692" sldId="214748382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029854" sldId="214748382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2116421586" sldId="214748382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289758686" sldId="214748382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850211675" sldId="214748382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2424123535" sldId="214748382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1826849029" sldId="214748382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817725439" sldId="214748382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303096512" sldId="214748382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3553404699" sldId="214748383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933175367" sldId="214748383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782546459" sldId="214748383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4201041707" sldId="214748383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425334091" sldId="214748383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4190796945" sldId="214748383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579397362" sldId="214748383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2323055641" sldId="214748383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4054230138" sldId="2147483810"/>
            <pc:sldLayoutMk cId="174919552" sldId="2147483838"/>
          </pc:sldLayoutMkLst>
        </pc:sldLayoutChg>
      </pc:sldMasterChg>
      <pc:sldMasterChg chg="del delSldLayout">
        <pc:chgData name="Dawn Tong" userId="88b0d136-dfc6-4520-abbf-21a5736b086d" providerId="ADAL" clId="{40349B22-2294-43DA-9C3F-E27251B1B5DB}" dt="2025-03-24T08:07:38.785" v="502"/>
        <pc:sldMasterMkLst>
          <pc:docMk/>
          <pc:sldMasterMk cId="250650105" sldId="2147483939"/>
        </pc:sldMasterMkLst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1878816028" sldId="214748394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104572907" sldId="214748394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1795300474" sldId="214748394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226238585" sldId="214748394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1418122243" sldId="214748394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273079681" sldId="214748394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4227297896" sldId="214748394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1448731641" sldId="214748394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638181522" sldId="214748394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805831162" sldId="214748394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695478488" sldId="214748395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311037773" sldId="214748395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554232763" sldId="214748395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360492542" sldId="214748395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3967662984" sldId="214748395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158955484" sldId="214748395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997183081" sldId="214748395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83668152" sldId="214748395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3016208906" sldId="214748395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650726156" sldId="214748395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311395809" sldId="214748396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3857003742" sldId="214748396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3477191641" sldId="214748396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412285117" sldId="214748396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3359944268" sldId="214748396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250650105" sldId="2147483939"/>
            <pc:sldLayoutMk cId="2158125004" sldId="2147483965"/>
          </pc:sldLayoutMkLst>
        </pc:sldLayoutChg>
      </pc:sldMasterChg>
      <pc:sldMasterChg chg="del delSldLayout">
        <pc:chgData name="Dawn Tong" userId="88b0d136-dfc6-4520-abbf-21a5736b086d" providerId="ADAL" clId="{40349B22-2294-43DA-9C3F-E27251B1B5DB}" dt="2025-03-24T07:53:51.489" v="433"/>
        <pc:sldMasterMkLst>
          <pc:docMk/>
          <pc:sldMasterMk cId="1603844496" sldId="2147484064"/>
        </pc:sldMasterMkLst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978393865" sldId="214748406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586836429" sldId="214748406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580441491" sldId="214748406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348978225" sldId="214748406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929470269" sldId="214748406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38225208" sldId="214748407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830174026" sldId="214748407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841403358" sldId="214748407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599195445" sldId="214748407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660867821" sldId="214748407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244838509" sldId="214748407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509841423" sldId="214748407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939071700" sldId="214748407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673540047" sldId="214748407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653547424" sldId="214748407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176089124" sldId="214748408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77376334" sldId="214748408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75523504" sldId="214748408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319254327" sldId="214748408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684373084" sldId="214748408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567267009" sldId="214748408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99560013" sldId="214748408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489333979" sldId="214748408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460512565" sldId="214748408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942130091" sldId="214748408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4241047549" sldId="214748409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444317370" sldId="214748409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836583713" sldId="214748409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972660128" sldId="214748409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374934324" sldId="214748409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898582739" sldId="214748409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949459723" sldId="214748409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658253848" sldId="214748409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730902037" sldId="214748409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595142192" sldId="214748409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851545039" sldId="214748410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055555521" sldId="214748410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844475045" sldId="214748410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327616025" sldId="214748410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55071347" sldId="214748410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919615734" sldId="214748410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824446119" sldId="214748410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4220957657" sldId="214748410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132787807" sldId="214748410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423562579" sldId="214748410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475912298" sldId="214748411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262027482" sldId="214748411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421245101" sldId="214748411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734374385" sldId="214748411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53703522" sldId="214748411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028931849" sldId="214748411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625647159" sldId="2147484116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293780670" sldId="2147484117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062085817" sldId="2147484118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477180182" sldId="2147484119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462569033" sldId="2147484120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85532539" sldId="2147484121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954765741" sldId="2147484122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1740119979" sldId="2147484123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846262867" sldId="2147484124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2687058735" sldId="2147484125"/>
          </pc:sldLayoutMkLst>
        </pc:sldLayoutChg>
        <pc:sldLayoutChg chg="del">
          <pc:chgData name="Dawn Tong" userId="88b0d136-dfc6-4520-abbf-21a5736b086d" providerId="ADAL" clId="{40349B22-2294-43DA-9C3F-E27251B1B5DB}" dt="2025-03-24T07:53:51.489" v="433"/>
          <pc:sldLayoutMkLst>
            <pc:docMk/>
            <pc:sldMasterMk cId="1603844496" sldId="2147484064"/>
            <pc:sldLayoutMk cId="3415440428" sldId="2147484126"/>
          </pc:sldLayoutMkLst>
        </pc:sldLayoutChg>
      </pc:sldMasterChg>
      <pc:sldMasterChg chg="del delSldLayout">
        <pc:chgData name="Dawn Tong" userId="88b0d136-dfc6-4520-abbf-21a5736b086d" providerId="ADAL" clId="{40349B22-2294-43DA-9C3F-E27251B1B5DB}" dt="2025-03-24T08:07:38.785" v="502"/>
        <pc:sldMasterMkLst>
          <pc:docMk/>
          <pc:sldMasterMk cId="419830474" sldId="2147484127"/>
        </pc:sldMasterMkLst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1265737927" sldId="214748412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4000752021" sldId="214748412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040570661" sldId="214748413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265093926" sldId="214748413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463601526" sldId="214748413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438706696" sldId="214748413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304745246" sldId="214748413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836061737" sldId="214748413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1575153922" sldId="214748413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622265331" sldId="214748413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1428896590" sldId="214748413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105518534" sldId="214748413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955298903" sldId="214748414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724798606" sldId="214748414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627606288" sldId="214748414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1419922950" sldId="214748414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930363524" sldId="214748414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507653718" sldId="214748414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908979393" sldId="214748414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836282875" sldId="214748414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508476132" sldId="214748414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085844591" sldId="214748414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050762075" sldId="214748415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2582918001" sldId="214748415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380069168" sldId="214748415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1127415728" sldId="2147484153"/>
          </pc:sldLayoutMkLst>
        </pc:sldLayoutChg>
        <pc:sldLayoutChg chg="del">
          <pc:chgData name="Dawn Tong" userId="88b0d136-dfc6-4520-abbf-21a5736b086d" providerId="ADAL" clId="{40349B22-2294-43DA-9C3F-E27251B1B5DB}" dt="2025-03-24T04:11:05.329" v="167" actId="47"/>
          <pc:sldLayoutMkLst>
            <pc:docMk/>
            <pc:sldMasterMk cId="419830474" sldId="2147484127"/>
            <pc:sldLayoutMk cId="894596485" sldId="214748415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19830474" sldId="2147484127"/>
            <pc:sldLayoutMk cId="4005096097" sldId="2147484155"/>
          </pc:sldLayoutMkLst>
        </pc:sldLayoutChg>
      </pc:sldMasterChg>
      <pc:sldMasterChg chg="del delSldLayout">
        <pc:chgData name="Dawn Tong" userId="88b0d136-dfc6-4520-abbf-21a5736b086d" providerId="ADAL" clId="{40349B22-2294-43DA-9C3F-E27251B1B5DB}" dt="2025-03-24T08:07:38.785" v="502"/>
        <pc:sldMasterMkLst>
          <pc:docMk/>
          <pc:sldMasterMk cId="430829242" sldId="2147484281"/>
        </pc:sldMasterMkLst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30093026" sldId="214748428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666360460" sldId="214748428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593118963" sldId="214748428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807148362" sldId="214748428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669937933" sldId="214748428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18283027" sldId="214748428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43234044" sldId="214748428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620901030" sldId="214748428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666102317" sldId="214748429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304715698" sldId="214748429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5081128" sldId="214748429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174615078" sldId="214748429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657940364" sldId="214748429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063144562" sldId="214748429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643061497" sldId="214748429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349332644" sldId="214748429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75483975" sldId="214748429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522086823" sldId="214748429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735114095" sldId="214748430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955110937" sldId="214748430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243216188" sldId="214748430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807049971" sldId="214748430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717505322" sldId="214748430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283221915" sldId="214748430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288512424" sldId="214748430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4194548496" sldId="214748430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648556273" sldId="214748430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898146747" sldId="214748430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883683566" sldId="214748431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490739222" sldId="214748431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67473115" sldId="214748431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643199553" sldId="214748431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227637510" sldId="214748431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297817049" sldId="214748431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201081011" sldId="214748431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961020984" sldId="214748431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999488505" sldId="214748431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003782609" sldId="214748431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58236257" sldId="214748432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545676495" sldId="214748432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982265245" sldId="214748432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988327398" sldId="214748432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546997812" sldId="214748432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17740955" sldId="214748432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946342302" sldId="214748432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088964588" sldId="214748432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277420931" sldId="214748432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196891819" sldId="214748432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108686190" sldId="2147484330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4000942712" sldId="2147484331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842370058" sldId="2147484332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817887685" sldId="2147484333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540238340" sldId="2147484334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952721543" sldId="2147484335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3014232775" sldId="2147484336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220799288" sldId="2147484337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1395776289" sldId="2147484338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808022962" sldId="2147484339"/>
          </pc:sldLayoutMkLst>
        </pc:sldLayoutChg>
        <pc:sldLayoutChg chg="del">
          <pc:chgData name="Dawn Tong" userId="88b0d136-dfc6-4520-abbf-21a5736b086d" providerId="ADAL" clId="{40349B22-2294-43DA-9C3F-E27251B1B5DB}" dt="2025-03-24T08:07:38.785" v="502"/>
          <pc:sldLayoutMkLst>
            <pc:docMk/>
            <pc:sldMasterMk cId="430829242" sldId="2147484281"/>
            <pc:sldLayoutMk cId="2012378933" sldId="214748434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fld id="{BCD93D44-272C-40A6-9270-6B2BA4CC21EE}" type="datetime1">
              <a:rPr lang="en-US" altLang="en-US"/>
              <a:t>3/24/2025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C172F0B4-5D63-4C86-ADDB-27E28A9EA802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714172F-0614-40DE-BC15-74A68177DFB2}" type="datetime1">
              <a:rPr lang="en-US" altLang="en-US"/>
              <a:t>3/24/2025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F6BF07B-A43B-4CC4-8A87-BA91BBE76D4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bez5.short.gy/OU0dPM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17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48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060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437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771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998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181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200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041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08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261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642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82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/>
                </a:solidFill>
              </a:rPr>
              <a:t>党卫军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609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68E84-E7C6-0D59-5706-7367894BF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A9A13-1E8B-BD33-C768-C6C480889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00CE5-9964-D81D-773E-F83CA2353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B9FC8-4F7E-03AF-5B72-119B6D6AA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083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05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24361-B9D4-479B-9482-7B6C5E5DB82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629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98EA1-3206-85A3-6F63-1A632469F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>
            <a:extLst>
              <a:ext uri="{FF2B5EF4-FFF2-40B4-BE49-F238E27FC236}">
                <a16:creationId xmlns:a16="http://schemas.microsoft.com/office/drawing/2014/main" id="{894DA566-E0C4-E253-E6CA-4501130B9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>
            <a:extLst>
              <a:ext uri="{FF2B5EF4-FFF2-40B4-BE49-F238E27FC236}">
                <a16:creationId xmlns:a16="http://schemas.microsoft.com/office/drawing/2014/main" id="{3A2145F9-0104-6F96-2126-0D6F42C51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2820" name="Slide Number Placeholder 3">
            <a:extLst>
              <a:ext uri="{FF2B5EF4-FFF2-40B4-BE49-F238E27FC236}">
                <a16:creationId xmlns:a16="http://schemas.microsoft.com/office/drawing/2014/main" id="{87577AD0-8164-C99D-81CB-C614099E53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5B60-DB08-4A97-B7CB-E0B2FC926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54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0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3B442-7DAA-4411-9C6A-10EA465740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872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05928-D1F7-4115-F0C9-D69352C83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844F4-8282-5BB5-3EEF-36FC4B76D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92C54-4EAF-0925-5099-B5F5FB23A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703F7-AEA0-306E-792B-882AC35B1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50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48729-1063-1585-B159-90B205AE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4B5F7376-BA97-3D16-8777-B01758B4AC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3DDFD9A6-E5A1-9A12-EF94-667A6F559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9E24D802-8C55-2710-22F9-C227D2368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FFA13-7995-4A2E-9C53-CBEBA95B0A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113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98925-659D-069F-8F4B-E4EED6B3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709E9-C868-4B0A-B85A-9450A4DA8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70605-4595-DB69-B24D-F38361A93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9B4DB-11D4-519D-CFB3-61922D233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013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F7D8A-52A2-C0D0-EEF3-57D28BEE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F0F11-8419-27F9-CC93-DFA03A3FD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BC5A57-E9D4-2198-0880-D3EA9206B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A7178-A3CF-57FC-A4A8-9D648622A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55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>
            <a:extLst>
              <a:ext uri="{FF2B5EF4-FFF2-40B4-BE49-F238E27FC236}">
                <a16:creationId xmlns:a16="http://schemas.microsoft.com/office/drawing/2014/main" id="{8EE45EC0-39DD-40FE-C6B1-26D38787CC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>
            <a:extLst>
              <a:ext uri="{FF2B5EF4-FFF2-40B4-BE49-F238E27FC236}">
                <a16:creationId xmlns:a16="http://schemas.microsoft.com/office/drawing/2014/main" id="{A162FAD4-E510-4105-1471-D261BD6FB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2820" name="Slide Number Placeholder 3">
            <a:extLst>
              <a:ext uri="{FF2B5EF4-FFF2-40B4-BE49-F238E27FC236}">
                <a16:creationId xmlns:a16="http://schemas.microsoft.com/office/drawing/2014/main" id="{05EC1DB8-FE9D-38FF-C3E3-A8D785CEC0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5B60-DB08-4A97-B7CB-E0B2FC926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EBBE-B600-31B0-E001-ED4AA34D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E557B-3197-35FF-6D38-F794A6745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FC89F-736E-F338-A3FF-C8DCB09CC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6C069-9B61-C894-CA5A-2E9343F2E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F07B-A43B-4CC4-8A87-BA91BBE76D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126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0314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94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136D0-D28F-4EC6-AD3B-0E13F2980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375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136D0-D28F-4EC6-AD3B-0E13F2980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0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36C0E-64D0-4F38-8405-0B82F1BAB726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469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23480-27AB-07B1-410A-941EE0EC6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48358-EBF7-2333-FBA2-5A3F62365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978A2-1C25-3BC2-552E-3A20AAF6D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779B9-A151-01D4-80B5-C111B9963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136D0-D28F-4EC6-AD3B-0E13F2980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74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136D0-D28F-4EC6-AD3B-0E13F2980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386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136D0-D28F-4EC6-AD3B-0E13F2980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7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65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Follow along with this session using the link: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https://bez5.short.gy/OU0dPM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C604-7D70-44D3-A473-1CFDF6C27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567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572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3659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8734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13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38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5968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4750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75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E4B2-D318-4770-A748-CCB66E028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5586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E4B2-D318-4770-A748-CCB66E028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23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329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BF07B-A43B-4CC4-8A87-BA91BBE76D47}" type="slidenum">
              <a:rPr lang="en-US" altLang="en-US" smtClean="0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94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5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6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3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0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1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3.sv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5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6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3.sv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0.sv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1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3.sv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sv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5.sv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6.sv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6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3.sv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0.sv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1.sv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3.svg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7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6"/>
            <a:ext cx="105156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128835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314441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620614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508754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7310249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036323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225158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354744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23046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47215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212985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92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BSC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70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B122B-3148-B323-5FAB-F21B14113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E03AA-0FA7-7ED9-07BF-736F284F2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2425C2-ED19-913C-9543-E52271964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6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FEE6D7-FC8F-75E0-3119-555F90EF3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D2E02A-6BD9-D4E8-64EF-D423915A6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E987930-D2D8-AB27-92AA-96824AC93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705" y="531901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AD0AE-23DE-3DCC-D87F-4ADD834C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17" b="39489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B48D38-214C-F686-05C4-3D51C634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F1727B-71CA-7CA0-8242-B0BC55D4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13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30B09-8ABC-3B21-5D53-FF429A358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07897C-8BE4-0609-56A5-291FFE9F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A51224-80E0-5937-B79C-13EF4DB64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3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D79C37-6FC9-7F1F-D362-B69360CF9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7DC3C5-1351-2F72-1D28-A494F3B6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2A806FF-F9E5-147B-2901-371A70D8F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55" y="520358"/>
            <a:ext cx="4452732" cy="18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A3E16-DC77-C6B5-A86B-8BC61AA1B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21" b="44987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A8242-BC76-DCB1-EB98-CD0D645FF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F66901-C382-7924-D33D-148784CA8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F6A1D-ACC7-590E-82CE-0836935662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E097A-F2A6-0031-2256-352F5DED8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4F4449-B06C-B400-0D52-898BFE02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4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828EC-A589-BED0-8095-16781DDC85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AF5934-A81C-AB2E-E6F7-330CDC09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D0B1A2-4027-33A9-7470-05E97CA7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66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AE861-A2DF-FBC5-9195-DEC945B06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58564F-A968-F9FE-82F5-40A86231C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969254-DEAA-5DE5-F138-9AFDF672C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2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51794F-8256-26E8-0341-09581BCBB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52F326-1908-01B2-F5F8-43416648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411FF9-6B20-3D59-1A76-75F82771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787" y="817562"/>
            <a:ext cx="5299213" cy="19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F921D-BAED-B61A-C672-4F45E1ABE0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549965" y="220533"/>
            <a:ext cx="6965904" cy="30173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1ADADA-11D2-46A2-3BB5-AE8202F0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4B4B69-BC69-C03C-7350-55A7C65C3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9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62BF1-2565-4C9B-0F20-7AAFBEDFB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89114" y="337930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2F1630-D89F-BDE0-79A7-996FB56E2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848627-8BB4-547E-F976-7DE8D0C25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01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0C73B-743D-84E8-CDCB-CBF039697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CC211C-6D4C-13F2-90FE-3D4BD2C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4F9D9C-6C58-BA44-10A3-93C7D13FA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95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581903" y="319109"/>
            <a:ext cx="6858000" cy="602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0C73B-743D-84E8-CDCB-CBF039697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93" r="465"/>
          <a:stretch/>
        </p:blipFill>
        <p:spPr>
          <a:xfrm>
            <a:off x="885686" y="711558"/>
            <a:ext cx="3724413" cy="8675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CC211C-6D4C-13F2-90FE-3D4BD2C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4F9D9C-6C58-BA44-10A3-93C7D13FA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69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90860-D03D-6879-09E7-581FD9BB9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24CD2-0E11-8D1A-2716-D23F9483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534104-0B08-3346-35D0-A8CCEB7B9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3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CM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5358FF-8F66-8064-F644-1BE8719C0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5" y="913188"/>
            <a:ext cx="7086381" cy="1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4243D-9212-B64F-C0CA-4B0865F60C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3970B-D6C9-7E6D-97F5-83864D92D7F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B2E8E2-F455-2018-F117-B264C7F7B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5"/>
            <a:ext cx="10515600" cy="667555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8FAF1-7477-9CB8-B605-0F235DCC448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20E89A-4255-C444-4206-C080F825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AAB703-5D55-CA5C-264A-101C3113F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53C325-90BF-8DE3-6136-4F237C9B7B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87378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02231-C7EF-09F0-B465-FC61BC02F54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BE3DD-302D-1D53-4F87-F79842277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14" b="39690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EA541-C52F-4F16-9414-D8D67316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B0F673-28AC-B599-348D-56FBA8059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06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D152C0-A46A-568B-08B8-7AE84BC6E5CE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A2BB8-662B-F88D-8482-EB58A39CE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35B03-ADDE-E4E9-3B6A-6A284299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C798B1D-2593-DD10-D7D1-A59CB609A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9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A6AF33-D58C-0D0F-E7DD-66ACF7D2E60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6A33-F833-C96D-DB93-8BDC92D8D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43587B-91AB-A437-3EA0-9B55A9F85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AEB876-D2F4-D845-5326-D2C21B006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52347"/>
            <a:ext cx="4657992" cy="1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2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1346-60A9-9792-7775-6E7B69F8A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78" b="44230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93A7B1-557B-714E-67F4-9479CC75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238464-D25C-6B1C-25F6-18DDF11D1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75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C42F0-DEE7-4F49-27D7-94F10D4CE58C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C1549-4CD1-5BFA-3870-5A8157372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810540" cy="2083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B37-14F6-EA07-AA82-682DD80D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FDA6C8-6C85-BFBC-B2F2-EF29ADE6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8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DA504E-3919-372E-4601-7E56958870A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A45A4-430D-6D54-9B0E-27764627F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C78D586-0291-30EC-3208-3773FC51B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A046BB-383E-8EEF-53CA-8E0E2692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3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C6FBA-2FA7-D97D-AC93-B1A1EE13CE3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F4386-9A3F-E9BC-EF7F-B286FACFB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09FD0-92C1-A3D9-F05E-CD2303B6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BC53ED-1762-B677-F199-D956EBA66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0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627ED-FBD9-3A17-B5EF-26FFB357C66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AAE81B-5F54-B779-599C-98E80BED5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954DBD-33AA-11B2-3CFF-6714FF6DB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9AEA31-AE71-D2DB-1802-0F23A32E7C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822690"/>
            <a:ext cx="4826833" cy="17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E2ECB-19A9-4531-1912-C4B8F299B05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42D42-A9F6-B597-E247-F56B5B2311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534975" y="103422"/>
            <a:ext cx="7104333" cy="30773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89CC5-DEBD-53B2-90DD-9474EA0AC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4C38EE-13D9-5D73-07F7-95F885B50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12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31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B0CF3-F58C-C6E1-A79F-6E1AB16C391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817E9-64D7-A06B-DB20-B01D7EB31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89113" y="337929"/>
            <a:ext cx="4964547" cy="21504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2A1700-2A1A-D83E-A3A0-863C08F88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33615B-47F0-2887-4630-51AE778FA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51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1FF2A1-EAAF-42E1-E299-0AADCCF7673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DB06D-071A-909C-A9A3-32015233FF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DB3F0-BEBD-BEAB-7990-113D5B4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99975F-94F7-69C8-542B-6EA40B4D5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4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c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1FF2A1-EAAF-42E1-E299-0AADCCF7673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31102" y="319109"/>
            <a:ext cx="6858000" cy="60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DB06D-071A-909C-A9A3-32015233F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6" r="124"/>
          <a:stretch/>
        </p:blipFill>
        <p:spPr>
          <a:xfrm>
            <a:off x="914401" y="725362"/>
            <a:ext cx="3746499" cy="8726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DB3F0-BEBD-BEAB-7990-113D5B4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99975F-94F7-69C8-542B-6EA40B4D5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912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54A731-CED1-6EB6-8F92-6D19AE1EFE8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FBD2-D8A2-634D-422E-E6A019E36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F982A6-F2FC-CBAE-89A9-16231B29B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5548E8-4B45-A2E9-C675-DBEF8C0ED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0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9B86BCC-7009-D0AD-B15E-AF9046968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607" y="756172"/>
            <a:ext cx="4929586" cy="24997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068B29-E483-A966-D1EE-461DC240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78665"/>
            <a:ext cx="6470374" cy="1622725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6985B85-F28B-96F4-674D-22F836CB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666282"/>
            <a:ext cx="6470374" cy="6218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0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2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64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8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5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7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7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58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47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A67E8-C07E-73D7-EDD6-8416CAB228E5}"/>
              </a:ext>
            </a:extLst>
          </p:cNvPr>
          <p:cNvSpPr/>
          <p:nvPr userDrawn="1"/>
        </p:nvSpPr>
        <p:spPr>
          <a:xfrm>
            <a:off x="0" y="0"/>
            <a:ext cx="12192000" cy="65180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6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FC4983-7485-1282-E933-8FB891A85A79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92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41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3"/>
            <a:ext cx="7346675" cy="1325563"/>
          </a:xfrm>
        </p:spPr>
        <p:txBody>
          <a:bodyPr anchor="t"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4"/>
            <a:ext cx="7346675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3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0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29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9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54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5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1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3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7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2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2287"/>
            <a:ext cx="10515600" cy="3821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7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9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BSC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B122B-3148-B323-5FAB-F21B14113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E03AA-0FA7-7ED9-07BF-736F284F2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2425C2-ED19-913C-9543-E52271964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6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FEE6D7-FC8F-75E0-3119-555F90EF3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D2E02A-6BD9-D4E8-64EF-D423915A6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E987930-D2D8-AB27-92AA-96824AC93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705" y="531901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AD0AE-23DE-3DCC-D87F-4ADD834C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B48D38-214C-F686-05C4-3D51C634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F1727B-71CA-7CA0-8242-B0BC55D4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71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30B09-8ABC-3B21-5D53-FF429A3581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07897C-8BE4-0609-56A5-291FFE9F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A51224-80E0-5937-B79C-13EF4DB64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0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D79C37-6FC9-7F1F-D362-B69360CF9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7DC3C5-1351-2F72-1D28-A494F3B6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2A806FF-F9E5-147B-2901-371A70D8F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55" y="520358"/>
            <a:ext cx="4452732" cy="18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A3E16-DC77-C6B5-A86B-8BC61AA1B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A8242-BC76-DCB1-EB98-CD0D645FF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F66901-C382-7924-D33D-148784CA8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F6A1D-ACC7-590E-82CE-0836935662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40" y="520358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E097A-F2A6-0031-2256-352F5DED8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4F4449-B06C-B400-0D52-898BFE02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41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828EC-A589-BED0-8095-16781DDC85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AF5934-A81C-AB2E-E6F7-330CDC09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D0B1A2-4027-33A9-7470-05E97CA7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34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AE861-A2DF-FBC5-9195-DEC945B061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58564F-A968-F9FE-82F5-40A86231C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969254-DEAA-5DE5-F138-9AFDF672C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4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51794F-8256-26E8-0341-09581BCBB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52F326-1908-01B2-F5F8-43416648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411FF9-6B20-3D59-1A76-75F82771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787" y="817562"/>
            <a:ext cx="5299213" cy="19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F921D-BAED-B61A-C672-4F45E1ABE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65" y="220533"/>
            <a:ext cx="6965904" cy="30173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1ADADA-11D2-46A2-3BB5-AE8202F0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4B4B69-BC69-C03C-7350-55A7C65C3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73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62BF1-2565-4C9B-0F20-7AAFBEDFB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14" y="337930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2F1630-D89F-BDE0-79A7-996FB56E2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848627-8BB4-547E-F976-7DE8D0C25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0C73B-743D-84E8-CDCB-CBF039697F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CC211C-6D4C-13F2-90FE-3D4BD2C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4F9D9C-6C58-BA44-10A3-93C7D13FA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95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90860-D03D-6879-09E7-581FD9BB9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24CD2-0E11-8D1A-2716-D23F9483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534104-0B08-3346-35D0-A8CCEB7B9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7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CM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5358FF-8F66-8064-F644-1BE8719C0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5" y="913188"/>
            <a:ext cx="7086381" cy="1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4243D-9212-B64F-C0CA-4B0865F60C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6"/>
            <a:ext cx="10515600" cy="648127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3970B-D6C9-7E6D-97F5-83864D92D7F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B2E8E2-F455-2018-F117-B264C7F7B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8FAF1-7477-9CB8-B605-0F235DCC448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20E89A-4255-C444-4206-C080F825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AAB703-5D55-CA5C-264A-101C3113F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53C325-90BF-8DE3-6136-4F237C9B7B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87378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02231-C7EF-09F0-B465-FC61BC02F54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BE3DD-302D-1D53-4F87-F79842277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EA541-C52F-4F16-9414-D8D67316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B0F673-28AC-B599-348D-56FBA8059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D152C0-A46A-568B-08B8-7AE84BC6E5CE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A2BB8-662B-F88D-8482-EB58A39CEC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35B03-ADDE-E4E9-3B6A-6A284299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C798B1D-2593-DD10-D7D1-A59CB609A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A6AF33-D58C-0D0F-E7DD-66ACF7D2E60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6A33-F833-C96D-DB93-8BDC92D8D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43587B-91AB-A437-3EA0-9B55A9F85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AEB876-D2F4-D845-5326-D2C21B006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52347"/>
            <a:ext cx="4657992" cy="1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1346-60A9-9792-7775-6E7B69F8A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93A7B1-557B-714E-67F4-9479CC75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238464-D25C-6B1C-25F6-18DDF11D1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79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C42F0-DEE7-4F49-27D7-94F10D4CE58C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C1549-4CD1-5BFA-3870-5A8157372A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810540" cy="2083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B37-14F6-EA07-AA82-682DD80D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FDA6C8-6C85-BFBC-B2F2-EF29ADE6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6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DA504E-3919-372E-4601-7E56958870A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A45A4-430D-6D54-9B0E-27764627F5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C78D586-0291-30EC-3208-3773FC51B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A046BB-383E-8EEF-53CA-8E0E2692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00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C6FBA-2FA7-D97D-AC93-B1A1EE13CE3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F4386-9A3F-E9BC-EF7F-B286FACFB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09FD0-92C1-A3D9-F05E-CD2303B6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BC53ED-1762-B677-F199-D956EBA66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1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627ED-FBD9-3A17-B5EF-26FFB357C66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AAE81B-5F54-B779-599C-98E80BED5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954DBD-33AA-11B2-3CFF-6714FF6DB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9AEA31-AE71-D2DB-1802-0F23A32E7C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822690"/>
            <a:ext cx="4826833" cy="17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6"/>
            <a:ext cx="10363200" cy="756005"/>
          </a:xfrm>
        </p:spPr>
        <p:txBody>
          <a:bodyPr anchor="t" anchorCtr="0"/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8"/>
            <a:ext cx="10363200" cy="1125537"/>
          </a:xfrm>
        </p:spPr>
        <p:txBody>
          <a:bodyPr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3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7"/>
            <a:ext cx="105156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E2ECB-19A9-4531-1912-C4B8F299B05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42D42-A9F6-B597-E247-F56B5B2311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75" y="103422"/>
            <a:ext cx="7104333" cy="30773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89CC5-DEBD-53B2-90DD-9474EA0AC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4C38EE-13D9-5D73-07F7-95F885B50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9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B0CF3-F58C-C6E1-A79F-6E1AB16C391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817E9-64D7-A06B-DB20-B01D7EB314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13" y="337929"/>
            <a:ext cx="4964547" cy="21504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2A1700-2A1A-D83E-A3A0-863C08F88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33615B-47F0-2887-4630-51AE778FA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43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1FF2A1-EAAF-42E1-E299-0AADCCF7673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DB06D-071A-909C-A9A3-32015233FF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DB3F0-BEBD-BEAB-7990-113D5B4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99975F-94F7-69C8-542B-6EA40B4D5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54A731-CED1-6EB6-8F92-6D19AE1EFE8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FBD2-D8A2-634D-422E-E6A019E36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F982A6-F2FC-CBAE-89A9-16231B29B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5548E8-4B45-A2E9-C675-DBEF8C0ED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5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9B86BCC-7009-D0AD-B15E-AF9046968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607" y="756172"/>
            <a:ext cx="4929586" cy="24997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068B29-E483-A966-D1EE-461DC240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78665"/>
            <a:ext cx="6470374" cy="1622725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6985B85-F28B-96F4-674D-22F836CB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666282"/>
            <a:ext cx="6470374" cy="6218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8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0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8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3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3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6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354157" cy="1990799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3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9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4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8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A67E8-C07E-73D7-EDD6-8416CAB228E5}"/>
              </a:ext>
            </a:extLst>
          </p:cNvPr>
          <p:cNvSpPr/>
          <p:nvPr userDrawn="1"/>
        </p:nvSpPr>
        <p:spPr>
          <a:xfrm>
            <a:off x="0" y="0"/>
            <a:ext cx="12192000" cy="65180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12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FC4983-7485-1282-E933-8FB891A85A79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新宋体" panose="0201060903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9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8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6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9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7115827" cy="1990799"/>
          </a:xfrm>
        </p:spPr>
        <p:txBody>
          <a:bodyPr anchor="b"/>
          <a:lstStyle>
            <a:lvl1pPr algn="ctr"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9322"/>
            <a:ext cx="7114753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01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4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4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5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6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5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1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9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3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9" y="171485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9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0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8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3816"/>
            <a:ext cx="10515600" cy="52922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52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547"/>
            <a:ext cx="10515600" cy="20948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C5489F-DAB1-415F-AE09-2BB89741F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155747"/>
            <a:ext cx="10515600" cy="232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DE31CF-E514-4082-882E-D9CAC01E65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3401354"/>
            <a:ext cx="10515600" cy="53866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新宋体" panose="02010609030101010101" pitchFamily="49" charset="-122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5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95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BSC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0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B122B-3148-B323-5FAB-F21B14113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E03AA-0FA7-7ED9-07BF-736F284F2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2425C2-ED19-913C-9543-E52271964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FEE6D7-FC8F-75E0-3119-555F90EF3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D2E02A-6BD9-D4E8-64EF-D423915A6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E987930-D2D8-AB27-92AA-96824AC93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705" y="531901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AD0AE-23DE-3DCC-D87F-4ADD834C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B48D38-214C-F686-05C4-3D51C634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F1727B-71CA-7CA0-8242-B0BC55D4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0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30B09-8ABC-3B21-5D53-FF429A3581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07897C-8BE4-0609-56A5-291FFE9F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A51224-80E0-5937-B79C-13EF4DB64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71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D79C37-6FC9-7F1F-D362-B69360CF9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7DC3C5-1351-2F72-1D28-A494F3B6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2A806FF-F9E5-147B-2901-371A70D8F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55" y="520358"/>
            <a:ext cx="4452732" cy="18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A3E16-DC77-C6B5-A86B-8BC61AA1B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A8242-BC76-DCB1-EB98-CD0D645FF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F66901-C382-7924-D33D-148784CA8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98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F6A1D-ACC7-590E-82CE-0836935662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40" y="520358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E097A-F2A6-0031-2256-352F5DED8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4F4449-B06C-B400-0D52-898BFE02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66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828EC-A589-BED0-8095-16781DDC85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AF5934-A81C-AB2E-E6F7-330CDC09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D0B1A2-4027-33A9-7470-05E97CA7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5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AE861-A2DF-FBC5-9195-DEC945B061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58564F-A968-F9FE-82F5-40A86231C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969254-DEAA-5DE5-F138-9AFDF672C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45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51794F-8256-26E8-0341-09581BCBB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52F326-1908-01B2-F5F8-43416648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411FF9-6B20-3D59-1A76-75F82771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787" y="817562"/>
            <a:ext cx="5299213" cy="19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F921D-BAED-B61A-C672-4F45E1ABE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65" y="220533"/>
            <a:ext cx="6965904" cy="30173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1ADADA-11D2-46A2-3BB5-AE8202F0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4B4B69-BC69-C03C-7350-55A7C65C3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69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62BF1-2565-4C9B-0F20-7AAFBEDFB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14" y="337930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2F1630-D89F-BDE0-79A7-996FB56E2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848627-8BB4-547E-F976-7DE8D0C25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65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0C73B-743D-84E8-CDCB-CBF039697F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CC211C-6D4C-13F2-90FE-3D4BD2C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4F9D9C-6C58-BA44-10A3-93C7D13FA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2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90860-D03D-6879-09E7-581FD9BB9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24CD2-0E11-8D1A-2716-D23F9483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534104-0B08-3346-35D0-A8CCEB7B9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89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CM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5358FF-8F66-8064-F644-1BE8719C0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5" y="913188"/>
            <a:ext cx="7086381" cy="1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4243D-9212-B64F-C0CA-4B0865F60C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3970B-D6C9-7E6D-97F5-83864D92D7F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B2E8E2-F455-2018-F117-B264C7F7B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8FAF1-7477-9CB8-B605-0F235DCC448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20E89A-4255-C444-4206-C080F825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AAB703-5D55-CA5C-264A-101C3113F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53C325-90BF-8DE3-6136-4F237C9B7B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87378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02231-C7EF-09F0-B465-FC61BC02F54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BE3DD-302D-1D53-4F87-F79842277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EA541-C52F-4F16-9414-D8D67316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B0F673-28AC-B599-348D-56FBA8059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14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D152C0-A46A-568B-08B8-7AE84BC6E5CE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A2BB8-662B-F88D-8482-EB58A39CEC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35B03-ADDE-E4E9-3B6A-6A284299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C798B1D-2593-DD10-D7D1-A59CB609A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A6AF33-D58C-0D0F-E7DD-66ACF7D2E60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6A33-F833-C96D-DB93-8BDC92D8D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43587B-91AB-A437-3EA0-9B55A9F85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AEB876-D2F4-D845-5326-D2C21B006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52347"/>
            <a:ext cx="4657992" cy="1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1346-60A9-9792-7775-6E7B69F8A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93A7B1-557B-714E-67F4-9479CC75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238464-D25C-6B1C-25F6-18DDF11D1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9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C42F0-DEE7-4F49-27D7-94F10D4CE58C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C1549-4CD1-5BFA-3870-5A8157372A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810540" cy="2083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B37-14F6-EA07-AA82-682DD80D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FDA6C8-6C85-BFBC-B2F2-EF29ADE6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513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DA504E-3919-372E-4601-7E56958870A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A45A4-430D-6D54-9B0E-27764627F5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C78D586-0291-30EC-3208-3773FC51B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A046BB-383E-8EEF-53CA-8E0E2692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09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C6FBA-2FA7-D97D-AC93-B1A1EE13CE3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F4386-9A3F-E9BC-EF7F-B286FACFB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09FD0-92C1-A3D9-F05E-CD2303B6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BC53ED-1762-B677-F199-D956EBA66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82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8" y="1686260"/>
            <a:ext cx="8242449" cy="334294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 sz="27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627ED-FBD9-3A17-B5EF-26FFB357C66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AAE81B-5F54-B779-599C-98E80BED5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954DBD-33AA-11B2-3CFF-6714FF6DB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9AEA31-AE71-D2DB-1802-0F23A32E7C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822690"/>
            <a:ext cx="4826833" cy="17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5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E2ECB-19A9-4531-1912-C4B8F299B05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42D42-A9F6-B597-E247-F56B5B2311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75" y="103422"/>
            <a:ext cx="7104333" cy="30773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89CC5-DEBD-53B2-90DD-9474EA0AC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4C38EE-13D9-5D73-07F7-95F885B50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07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B0CF3-F58C-C6E1-A79F-6E1AB16C391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817E9-64D7-A06B-DB20-B01D7EB314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13" y="337929"/>
            <a:ext cx="4964547" cy="21504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2A1700-2A1A-D83E-A3A0-863C08F88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33615B-47F0-2887-4630-51AE778FA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17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1FF2A1-EAAF-42E1-E299-0AADCCF7673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DB06D-071A-909C-A9A3-32015233FF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DB3F0-BEBD-BEAB-7990-113D5B4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99975F-94F7-69C8-542B-6EA40B4D5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54A731-CED1-6EB6-8F92-6D19AE1EFE8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FBD2-D8A2-634D-422E-E6A019E36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F982A6-F2FC-CBAE-89A9-16231B29B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5548E8-4B45-A2E9-C675-DBEF8C0ED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1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9B86BCC-7009-D0AD-B15E-AF9046968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607" y="756172"/>
            <a:ext cx="4929586" cy="24997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068B29-E483-A966-D1EE-461DC240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78665"/>
            <a:ext cx="6470374" cy="1622725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6985B85-F28B-96F4-674D-22F836CB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666282"/>
            <a:ext cx="6470374" cy="6218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4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1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00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9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1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4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7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7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A67E8-C07E-73D7-EDD6-8416CAB228E5}"/>
              </a:ext>
            </a:extLst>
          </p:cNvPr>
          <p:cNvSpPr/>
          <p:nvPr userDrawn="1"/>
        </p:nvSpPr>
        <p:spPr>
          <a:xfrm>
            <a:off x="0" y="0"/>
            <a:ext cx="12192000" cy="65180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0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FC4983-7485-1282-E933-8FB891A85A79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06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9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64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9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4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8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6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9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59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24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4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49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2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2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8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3816"/>
            <a:ext cx="10515600" cy="52922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8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547"/>
            <a:ext cx="10515600" cy="20948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C5489F-DAB1-415F-AE09-2BB89741F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155747"/>
            <a:ext cx="10515600" cy="232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DE31CF-E514-4082-882E-D9CAC01E65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3401354"/>
            <a:ext cx="10515600" cy="53866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4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C009-2906-1064-0175-7DED6C437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81943-CE1D-B7E1-1C10-84D0B5173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6DD64-563A-11D0-43BD-7326E0C66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4C55E-5DC4-45A0-8C67-31A56405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DE97F-4AC0-96C9-9AAC-EA0DBA35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6844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92F45-AE2F-A417-A577-C2C72341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BB5BC-11AE-B6F5-714B-EAA9D10CB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716B-AC6D-68DC-DAF3-A97F5081C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41684-D634-FDB4-841A-F064EA39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4A2C5-16E3-DE38-0FFF-7DCFAF67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10725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073E-637B-D425-3C35-D33E62D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F8C1F-9148-1F02-F67A-C98FD4467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3CE86-1703-E426-C39C-97A79720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7AA73-209E-D744-44E4-A9195D57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B3C54-CE8D-5A37-EE29-7AC7262D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33585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AF68-8EFB-94BD-EC7D-E9126F7C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4E862-89AB-5FB8-90E7-3CC967090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2AE33-A898-620F-6B7C-88BD3526D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7B5E7-AFCE-06F3-C0CE-D74D0528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B4219-F43B-3569-8ACF-79882B47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89B0A-FC0E-B9B6-1329-77095EFA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0708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9EF6-ABF1-4E30-D528-DE1EC4DE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26A7C-54D5-0AEA-F567-2F281F861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F29F4-DBAA-856C-66D8-414F968DE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A7A2B-A6E1-3381-787D-F5860BA90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8D50A-0267-D1C1-8C60-E12BB9488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986F48-495D-1B41-7C9E-6DFF8201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EA9AA3-C590-BEDD-E8A7-10D21715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79388-3A2B-CEF1-56F9-DC07EDC6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7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5"/>
            <a:ext cx="10363200" cy="756005"/>
          </a:xfrm>
        </p:spPr>
        <p:txBody>
          <a:bodyPr anchor="t" anchorCtr="0"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5"/>
            <a:ext cx="10363200" cy="1125537"/>
          </a:xfrm>
        </p:spPr>
        <p:txBody>
          <a:bodyPr anchor="ctr"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79F5-23CD-DBB4-A0C5-041112CD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7A851-4957-EFC9-4E0D-53BA5BC8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10FEE-5868-7392-568F-638A530A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91C8-9552-16C8-1407-0BC0E756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34238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F6E7D-E239-A0F6-2258-7D9528FE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BDABE-FD79-C095-7AE2-81E8992D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9F324-3772-CFA0-3295-BFB9C455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53702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BEDA-6A2F-5CDC-0CA7-2A93CCE1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E8215-15D9-088A-E7AD-963A1444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57EB7-9FC4-549F-AEBA-92AE8FCCA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CB1D6-E69B-64B5-007F-B1DF4E12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A6E96-3E81-02D1-B04B-CCC8CD73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2AAF-9F0E-2977-1FD8-55AB12A1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42868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96EDB-F29A-9A19-9F95-EB4CA822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F3774-39D9-A953-C3E6-76BF3EC64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5C85F-178E-D03F-09E9-A1AEE803D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2138E-4C7E-7A71-EE57-5C579A8A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8D33F-CEBA-DB5C-2382-DF9F21F9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56BC7-BF9D-D7C6-9D6C-A2BA5693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8273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18F4-DAE1-8434-3708-EDB5B1F9C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7FB12-6767-3A7E-A416-C1411584D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66BE1-AE32-8926-CC34-F24E382F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54CC4-A54C-77A3-31C3-6B2A3486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4D41F-A843-2327-05FF-4885A159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46515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8961A6-99F2-0EB4-7526-C24520010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08922-6031-7E4F-4DB7-089EC40D7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9B5FD-4F19-EBBC-6F34-E26D9564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C15B1-599E-5BA5-44A4-730996ED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987E7-C78C-8652-6358-5FA7BB87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308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977032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2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5643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27170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2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9"/>
            <a:ext cx="10515600" cy="629977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4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8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33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1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5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91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57400"/>
            <a:ext cx="10515600" cy="1997555"/>
          </a:xfrm>
        </p:spPr>
        <p:txBody>
          <a:bodyPr anchor="t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7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6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63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6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67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6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8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85251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6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560288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1418148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500001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3816"/>
            <a:ext cx="10515600" cy="52922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809955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547"/>
            <a:ext cx="10515600" cy="20948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838200" y="4155747"/>
            <a:ext cx="10515600" cy="232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838200" y="3401354"/>
            <a:ext cx="10515600" cy="53866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5388896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59583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626657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320898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4924089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5270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6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049910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1687608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087787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586036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240242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937854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793849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211519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744939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14628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63" Type="http://schemas.openxmlformats.org/officeDocument/2006/relationships/theme" Target="../theme/theme10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6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Relationship Id="rId6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206.xml"/><Relationship Id="rId42" Type="http://schemas.openxmlformats.org/officeDocument/2006/relationships/slideLayout" Target="../slideLayouts/slideLayout214.xml"/><Relationship Id="rId47" Type="http://schemas.openxmlformats.org/officeDocument/2006/relationships/slideLayout" Target="../slideLayouts/slideLayout219.xml"/><Relationship Id="rId50" Type="http://schemas.openxmlformats.org/officeDocument/2006/relationships/slideLayout" Target="../slideLayouts/slideLayout222.xml"/><Relationship Id="rId55" Type="http://schemas.openxmlformats.org/officeDocument/2006/relationships/slideLayout" Target="../slideLayouts/slideLayout227.xml"/><Relationship Id="rId63" Type="http://schemas.openxmlformats.org/officeDocument/2006/relationships/image" Target="../media/image74.png"/><Relationship Id="rId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204.xml"/><Relationship Id="rId37" Type="http://schemas.openxmlformats.org/officeDocument/2006/relationships/slideLayout" Target="../slideLayouts/slideLayout209.xml"/><Relationship Id="rId40" Type="http://schemas.openxmlformats.org/officeDocument/2006/relationships/slideLayout" Target="../slideLayouts/slideLayout212.xml"/><Relationship Id="rId45" Type="http://schemas.openxmlformats.org/officeDocument/2006/relationships/slideLayout" Target="../slideLayouts/slideLayout217.xml"/><Relationship Id="rId53" Type="http://schemas.openxmlformats.org/officeDocument/2006/relationships/slideLayout" Target="../slideLayouts/slideLayout225.xml"/><Relationship Id="rId58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77.xml"/><Relationship Id="rId61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Relationship Id="rId27" Type="http://schemas.openxmlformats.org/officeDocument/2006/relationships/slideLayout" Target="../slideLayouts/slideLayout199.xml"/><Relationship Id="rId30" Type="http://schemas.openxmlformats.org/officeDocument/2006/relationships/slideLayout" Target="../slideLayouts/slideLayout202.xml"/><Relationship Id="rId35" Type="http://schemas.openxmlformats.org/officeDocument/2006/relationships/slideLayout" Target="../slideLayouts/slideLayout207.xml"/><Relationship Id="rId43" Type="http://schemas.openxmlformats.org/officeDocument/2006/relationships/slideLayout" Target="../slideLayouts/slideLayout215.xml"/><Relationship Id="rId48" Type="http://schemas.openxmlformats.org/officeDocument/2006/relationships/slideLayout" Target="../slideLayouts/slideLayout220.xml"/><Relationship Id="rId56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180.xml"/><Relationship Id="rId51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7.xml"/><Relationship Id="rId33" Type="http://schemas.openxmlformats.org/officeDocument/2006/relationships/slideLayout" Target="../slideLayouts/slideLayout205.xml"/><Relationship Id="rId38" Type="http://schemas.openxmlformats.org/officeDocument/2006/relationships/slideLayout" Target="../slideLayouts/slideLayout210.xml"/><Relationship Id="rId46" Type="http://schemas.openxmlformats.org/officeDocument/2006/relationships/slideLayout" Target="../slideLayouts/slideLayout218.xml"/><Relationship Id="rId59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192.xml"/><Relationship Id="rId41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226.xml"/><Relationship Id="rId62" Type="http://schemas.openxmlformats.org/officeDocument/2006/relationships/theme" Target="../theme/theme11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28" Type="http://schemas.openxmlformats.org/officeDocument/2006/relationships/slideLayout" Target="../slideLayouts/slideLayout200.xml"/><Relationship Id="rId36" Type="http://schemas.openxmlformats.org/officeDocument/2006/relationships/slideLayout" Target="../slideLayouts/slideLayout208.xml"/><Relationship Id="rId49" Type="http://schemas.openxmlformats.org/officeDocument/2006/relationships/slideLayout" Target="../slideLayouts/slideLayout221.xml"/><Relationship Id="rId57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182.xml"/><Relationship Id="rId31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216.xml"/><Relationship Id="rId52" Type="http://schemas.openxmlformats.org/officeDocument/2006/relationships/slideLayout" Target="../slideLayouts/slideLayout224.xml"/><Relationship Id="rId6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6.xml"/><Relationship Id="rId18" Type="http://schemas.openxmlformats.org/officeDocument/2006/relationships/slideLayout" Target="../slideLayouts/slideLayout251.xml"/><Relationship Id="rId26" Type="http://schemas.openxmlformats.org/officeDocument/2006/relationships/slideLayout" Target="../slideLayouts/slideLayout259.xml"/><Relationship Id="rId39" Type="http://schemas.openxmlformats.org/officeDocument/2006/relationships/slideLayout" Target="../slideLayouts/slideLayout272.xml"/><Relationship Id="rId21" Type="http://schemas.openxmlformats.org/officeDocument/2006/relationships/slideLayout" Target="../slideLayouts/slideLayout254.xml"/><Relationship Id="rId34" Type="http://schemas.openxmlformats.org/officeDocument/2006/relationships/slideLayout" Target="../slideLayouts/slideLayout267.xml"/><Relationship Id="rId42" Type="http://schemas.openxmlformats.org/officeDocument/2006/relationships/slideLayout" Target="../slideLayouts/slideLayout275.xml"/><Relationship Id="rId47" Type="http://schemas.openxmlformats.org/officeDocument/2006/relationships/slideLayout" Target="../slideLayouts/slideLayout280.xml"/><Relationship Id="rId50" Type="http://schemas.openxmlformats.org/officeDocument/2006/relationships/slideLayout" Target="../slideLayouts/slideLayout283.xml"/><Relationship Id="rId55" Type="http://schemas.openxmlformats.org/officeDocument/2006/relationships/slideLayout" Target="../slideLayouts/slideLayout288.xml"/><Relationship Id="rId63" Type="http://schemas.openxmlformats.org/officeDocument/2006/relationships/image" Target="../media/image74.png"/><Relationship Id="rId7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29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44.xml"/><Relationship Id="rId24" Type="http://schemas.openxmlformats.org/officeDocument/2006/relationships/slideLayout" Target="../slideLayouts/slideLayout257.xml"/><Relationship Id="rId32" Type="http://schemas.openxmlformats.org/officeDocument/2006/relationships/slideLayout" Target="../slideLayouts/slideLayout265.xml"/><Relationship Id="rId37" Type="http://schemas.openxmlformats.org/officeDocument/2006/relationships/slideLayout" Target="../slideLayouts/slideLayout270.xml"/><Relationship Id="rId40" Type="http://schemas.openxmlformats.org/officeDocument/2006/relationships/slideLayout" Target="../slideLayouts/slideLayout273.xml"/><Relationship Id="rId45" Type="http://schemas.openxmlformats.org/officeDocument/2006/relationships/slideLayout" Target="../slideLayouts/slideLayout278.xml"/><Relationship Id="rId53" Type="http://schemas.openxmlformats.org/officeDocument/2006/relationships/slideLayout" Target="../slideLayouts/slideLayout286.xml"/><Relationship Id="rId58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38.xml"/><Relationship Id="rId61" Type="http://schemas.openxmlformats.org/officeDocument/2006/relationships/slideLayout" Target="../slideLayouts/slideLayout294.xml"/><Relationship Id="rId1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47.xml"/><Relationship Id="rId22" Type="http://schemas.openxmlformats.org/officeDocument/2006/relationships/slideLayout" Target="../slideLayouts/slideLayout255.xml"/><Relationship Id="rId27" Type="http://schemas.openxmlformats.org/officeDocument/2006/relationships/slideLayout" Target="../slideLayouts/slideLayout260.xml"/><Relationship Id="rId30" Type="http://schemas.openxmlformats.org/officeDocument/2006/relationships/slideLayout" Target="../slideLayouts/slideLayout263.xml"/><Relationship Id="rId35" Type="http://schemas.openxmlformats.org/officeDocument/2006/relationships/slideLayout" Target="../slideLayouts/slideLayout268.xml"/><Relationship Id="rId43" Type="http://schemas.openxmlformats.org/officeDocument/2006/relationships/slideLayout" Target="../slideLayouts/slideLayout276.xml"/><Relationship Id="rId48" Type="http://schemas.openxmlformats.org/officeDocument/2006/relationships/slideLayout" Target="../slideLayouts/slideLayout281.xml"/><Relationship Id="rId56" Type="http://schemas.openxmlformats.org/officeDocument/2006/relationships/slideLayout" Target="../slideLayouts/slideLayout289.xml"/><Relationship Id="rId8" Type="http://schemas.openxmlformats.org/officeDocument/2006/relationships/slideLayout" Target="../slideLayouts/slideLayout241.xml"/><Relationship Id="rId51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5" Type="http://schemas.openxmlformats.org/officeDocument/2006/relationships/slideLayout" Target="../slideLayouts/slideLayout258.xml"/><Relationship Id="rId33" Type="http://schemas.openxmlformats.org/officeDocument/2006/relationships/slideLayout" Target="../slideLayouts/slideLayout266.xml"/><Relationship Id="rId38" Type="http://schemas.openxmlformats.org/officeDocument/2006/relationships/slideLayout" Target="../slideLayouts/slideLayout271.xml"/><Relationship Id="rId46" Type="http://schemas.openxmlformats.org/officeDocument/2006/relationships/slideLayout" Target="../slideLayouts/slideLayout279.xml"/><Relationship Id="rId59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53.xml"/><Relationship Id="rId41" Type="http://schemas.openxmlformats.org/officeDocument/2006/relationships/slideLayout" Target="../slideLayouts/slideLayout274.xml"/><Relationship Id="rId54" Type="http://schemas.openxmlformats.org/officeDocument/2006/relationships/slideLayout" Target="../slideLayouts/slideLayout287.xml"/><Relationship Id="rId62" Type="http://schemas.openxmlformats.org/officeDocument/2006/relationships/theme" Target="../theme/theme12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8.xml"/><Relationship Id="rId23" Type="http://schemas.openxmlformats.org/officeDocument/2006/relationships/slideLayout" Target="../slideLayouts/slideLayout256.xml"/><Relationship Id="rId28" Type="http://schemas.openxmlformats.org/officeDocument/2006/relationships/slideLayout" Target="../slideLayouts/slideLayout261.xml"/><Relationship Id="rId36" Type="http://schemas.openxmlformats.org/officeDocument/2006/relationships/slideLayout" Target="../slideLayouts/slideLayout269.xml"/><Relationship Id="rId49" Type="http://schemas.openxmlformats.org/officeDocument/2006/relationships/slideLayout" Target="../slideLayouts/slideLayout282.xml"/><Relationship Id="rId57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43.xml"/><Relationship Id="rId31" Type="http://schemas.openxmlformats.org/officeDocument/2006/relationships/slideLayout" Target="../slideLayouts/slideLayout264.xml"/><Relationship Id="rId44" Type="http://schemas.openxmlformats.org/officeDocument/2006/relationships/slideLayout" Target="../slideLayouts/slideLayout277.xml"/><Relationship Id="rId52" Type="http://schemas.openxmlformats.org/officeDocument/2006/relationships/slideLayout" Target="../slideLayouts/slideLayout285.xml"/><Relationship Id="rId6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5545" y="6576535"/>
            <a:ext cx="177512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5"/>
            <a:ext cx="45016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smtClean="0">
                <a:solidFill>
                  <a:schemeClr val="tx2"/>
                </a:solidFill>
              </a:rPr>
              <a:t>‹#›</a:t>
            </a:fld>
            <a:endParaRPr lang="en-US" sz="75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38870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5" y="6599832"/>
            <a:ext cx="830889" cy="198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  <p:sldLayoutId id="2147484023" r:id="rId22"/>
    <p:sldLayoutId id="2147484024" r:id="rId23"/>
    <p:sldLayoutId id="2147484025" r:id="rId24"/>
    <p:sldLayoutId id="2147484026" r:id="rId25"/>
    <p:sldLayoutId id="2147484027" r:id="rId26"/>
    <p:sldLayoutId id="2147484028" r:id="rId27"/>
    <p:sldLayoutId id="2147484029" r:id="rId28"/>
    <p:sldLayoutId id="2147484030" r:id="rId29"/>
    <p:sldLayoutId id="2147484031" r:id="rId30"/>
    <p:sldLayoutId id="2147484032" r:id="rId31"/>
    <p:sldLayoutId id="2147484033" r:id="rId32"/>
    <p:sldLayoutId id="2147484034" r:id="rId33"/>
    <p:sldLayoutId id="2147484035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41" r:id="rId40"/>
    <p:sldLayoutId id="2147484042" r:id="rId41"/>
    <p:sldLayoutId id="2147484043" r:id="rId42"/>
    <p:sldLayoutId id="2147484044" r:id="rId43"/>
    <p:sldLayoutId id="2147484045" r:id="rId44"/>
    <p:sldLayoutId id="2147484046" r:id="rId45"/>
    <p:sldLayoutId id="2147484047" r:id="rId46"/>
    <p:sldLayoutId id="2147484048" r:id="rId47"/>
    <p:sldLayoutId id="2147484049" r:id="rId48"/>
    <p:sldLayoutId id="2147484050" r:id="rId49"/>
    <p:sldLayoutId id="2147484051" r:id="rId50"/>
    <p:sldLayoutId id="2147484052" r:id="rId51"/>
    <p:sldLayoutId id="2147484053" r:id="rId52"/>
    <p:sldLayoutId id="2147484054" r:id="rId53"/>
    <p:sldLayoutId id="2147484055" r:id="rId54"/>
    <p:sldLayoutId id="2147484056" r:id="rId55"/>
    <p:sldLayoutId id="2147484057" r:id="rId56"/>
    <p:sldLayoutId id="2147484058" r:id="rId57"/>
    <p:sldLayoutId id="2147484059" r:id="rId58"/>
    <p:sldLayoutId id="2147484060" r:id="rId59"/>
    <p:sldLayoutId id="2147484061" r:id="rId60"/>
    <p:sldLayoutId id="2147484062" r:id="rId61"/>
    <p:sldLayoutId id="2147484063" r:id="rId6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新宋体" panose="02010609030101010101" pitchFamily="49" charset="-122"/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新宋体" panose="02010609030101010101" pitchFamily="49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新宋体" panose="02010609030101010101" pitchFamily="49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2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  <p:sldLayoutId id="2147484173" r:id="rId17"/>
    <p:sldLayoutId id="2147484174" r:id="rId18"/>
    <p:sldLayoutId id="2147484175" r:id="rId19"/>
    <p:sldLayoutId id="2147484176" r:id="rId20"/>
    <p:sldLayoutId id="2147484177" r:id="rId21"/>
    <p:sldLayoutId id="2147484178" r:id="rId22"/>
    <p:sldLayoutId id="2147484179" r:id="rId23"/>
    <p:sldLayoutId id="2147484180" r:id="rId24"/>
    <p:sldLayoutId id="2147484181" r:id="rId25"/>
    <p:sldLayoutId id="2147484182" r:id="rId26"/>
    <p:sldLayoutId id="2147484183" r:id="rId27"/>
    <p:sldLayoutId id="2147484184" r:id="rId28"/>
    <p:sldLayoutId id="2147484185" r:id="rId29"/>
    <p:sldLayoutId id="2147484186" r:id="rId30"/>
    <p:sldLayoutId id="2147484187" r:id="rId31"/>
    <p:sldLayoutId id="2147484188" r:id="rId32"/>
    <p:sldLayoutId id="2147484189" r:id="rId33"/>
    <p:sldLayoutId id="2147484190" r:id="rId34"/>
    <p:sldLayoutId id="2147484191" r:id="rId35"/>
    <p:sldLayoutId id="2147484192" r:id="rId36"/>
    <p:sldLayoutId id="2147484193" r:id="rId37"/>
    <p:sldLayoutId id="2147484194" r:id="rId38"/>
    <p:sldLayoutId id="2147484195" r:id="rId39"/>
    <p:sldLayoutId id="2147484196" r:id="rId40"/>
    <p:sldLayoutId id="2147484197" r:id="rId41"/>
    <p:sldLayoutId id="2147484198" r:id="rId42"/>
    <p:sldLayoutId id="2147484199" r:id="rId43"/>
    <p:sldLayoutId id="2147484200" r:id="rId44"/>
    <p:sldLayoutId id="2147484201" r:id="rId45"/>
    <p:sldLayoutId id="2147484202" r:id="rId46"/>
    <p:sldLayoutId id="2147484203" r:id="rId47"/>
    <p:sldLayoutId id="2147484204" r:id="rId48"/>
    <p:sldLayoutId id="2147484205" r:id="rId49"/>
    <p:sldLayoutId id="2147484206" r:id="rId50"/>
    <p:sldLayoutId id="2147484207" r:id="rId51"/>
    <p:sldLayoutId id="2147484208" r:id="rId52"/>
    <p:sldLayoutId id="2147484209" r:id="rId53"/>
    <p:sldLayoutId id="2147484210" r:id="rId54"/>
    <p:sldLayoutId id="2147484211" r:id="rId55"/>
    <p:sldLayoutId id="2147484212" r:id="rId56"/>
    <p:sldLayoutId id="2147484213" r:id="rId57"/>
    <p:sldLayoutId id="2147484214" r:id="rId58"/>
    <p:sldLayoutId id="2147484215" r:id="rId59"/>
    <p:sldLayoutId id="2147484216" r:id="rId60"/>
    <p:sldLayoutId id="2147484217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新宋体" panose="02010609030101010101" pitchFamily="49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新宋体" panose="02010609030101010101" pitchFamily="49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  <p:sldLayoutId id="2147484240" r:id="rId21"/>
    <p:sldLayoutId id="2147484241" r:id="rId22"/>
    <p:sldLayoutId id="2147484242" r:id="rId23"/>
    <p:sldLayoutId id="2147484243" r:id="rId24"/>
    <p:sldLayoutId id="2147484244" r:id="rId25"/>
    <p:sldLayoutId id="2147484245" r:id="rId26"/>
    <p:sldLayoutId id="2147484246" r:id="rId27"/>
    <p:sldLayoutId id="2147484247" r:id="rId28"/>
    <p:sldLayoutId id="2147484248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254" r:id="rId35"/>
    <p:sldLayoutId id="2147484255" r:id="rId36"/>
    <p:sldLayoutId id="2147484256" r:id="rId37"/>
    <p:sldLayoutId id="2147484257" r:id="rId38"/>
    <p:sldLayoutId id="2147484258" r:id="rId39"/>
    <p:sldLayoutId id="2147484259" r:id="rId40"/>
    <p:sldLayoutId id="2147484260" r:id="rId41"/>
    <p:sldLayoutId id="2147484261" r:id="rId42"/>
    <p:sldLayoutId id="2147484262" r:id="rId43"/>
    <p:sldLayoutId id="2147484263" r:id="rId44"/>
    <p:sldLayoutId id="2147484264" r:id="rId45"/>
    <p:sldLayoutId id="2147484265" r:id="rId46"/>
    <p:sldLayoutId id="2147484266" r:id="rId47"/>
    <p:sldLayoutId id="2147484267" r:id="rId48"/>
    <p:sldLayoutId id="2147484268" r:id="rId49"/>
    <p:sldLayoutId id="2147484269" r:id="rId50"/>
    <p:sldLayoutId id="2147484270" r:id="rId51"/>
    <p:sldLayoutId id="2147484271" r:id="rId52"/>
    <p:sldLayoutId id="2147484272" r:id="rId53"/>
    <p:sldLayoutId id="2147484273" r:id="rId54"/>
    <p:sldLayoutId id="2147484274" r:id="rId55"/>
    <p:sldLayoutId id="2147484275" r:id="rId56"/>
    <p:sldLayoutId id="2147484276" r:id="rId57"/>
    <p:sldLayoutId id="2147484277" r:id="rId58"/>
    <p:sldLayoutId id="2147484278" r:id="rId59"/>
    <p:sldLayoutId id="2147484279" r:id="rId60"/>
    <p:sldLayoutId id="2147484280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47592-D491-8D02-EB56-2CE9F17D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4064F-BEB7-963A-1044-DCDE0FD2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8F400-2704-8F14-5955-5193E6F0B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03AA8A-593D-4EEA-8560-315DE28336C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51D8D-459E-E103-9A71-6A8DFB679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1A7E2-F327-FC8D-0731-9448F4919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8117B7-06D2-4D12-A29A-A62F99D8D2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09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4218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20040" y="320041"/>
            <a:ext cx="11551920" cy="6203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08212"/>
            <a:ext cx="10515600" cy="788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5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996" r:id="rId4"/>
    <p:sldLayoutId id="2147483997" r:id="rId5"/>
    <p:sldLayoutId id="214748399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4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5" r:id="rId2"/>
    <p:sldLayoutId id="2147483989" r:id="rId3"/>
    <p:sldLayoutId id="2147483990" r:id="rId4"/>
    <p:sldLayoutId id="2147483991" r:id="rId5"/>
    <p:sldLayoutId id="21474839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9358FA59-03B0-B180-5960-EA298E92F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73075"/>
            <a:ext cx="105156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E0798A5-9B00-981B-AC27-ED115A0C8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319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TextBox 9">
            <a:extLst>
              <a:ext uri="{FF2B5EF4-FFF2-40B4-BE49-F238E27FC236}">
                <a16:creationId xmlns:a16="http://schemas.microsoft.com/office/drawing/2014/main" id="{D7808E88-6727-021D-68BE-37F72621E4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5113" y="6577013"/>
            <a:ext cx="17748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E316B"/>
                </a:solidFill>
              </a:rPr>
              <a:t>|  www.ebsco.com |</a:t>
            </a:r>
          </a:p>
        </p:txBody>
      </p:sp>
      <p:sp>
        <p:nvSpPr>
          <p:cNvPr id="5125" name="TextBox 11">
            <a:extLst>
              <a:ext uri="{FF2B5EF4-FFF2-40B4-BE49-F238E27FC236}">
                <a16:creationId xmlns:a16="http://schemas.microsoft.com/office/drawing/2014/main" id="{38427684-28D4-AEFC-8DBE-F575F2972F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3338" y="6577013"/>
            <a:ext cx="449263" cy="246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359B22D8-5B0B-4BE2-93DC-A82F037C0E1F}" type="slidenum">
              <a:rPr lang="en-US" altLang="en-US" sz="1000" smtClean="0">
                <a:solidFill>
                  <a:schemeClr val="tx2"/>
                </a:solidFill>
              </a:rPr>
              <a:pPr algn="ctr" eaLnBrk="1" hangingPunct="1">
                <a:defRPr/>
              </a:pPr>
              <a:t>‹#›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pic>
        <p:nvPicPr>
          <p:cNvPr id="5126" name="Picture 14">
            <a:extLst>
              <a:ext uri="{FF2B5EF4-FFF2-40B4-BE49-F238E27FC236}">
                <a16:creationId xmlns:a16="http://schemas.microsoft.com/office/drawing/2014/main" id="{B396AA3E-7705-60AD-4B1A-5C3D39589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599238"/>
            <a:ext cx="8318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12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</p:sldLayoutIdLst>
  <p:transition spd="med">
    <p:fade/>
  </p:transition>
  <p:hf hdr="0" ftr="0" dt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>
                <a:solidFill>
                  <a:srgbClr val="0E316B"/>
                </a:solidFill>
                <a:latin typeface="+mj-lt"/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aseline="0" smtClean="0">
                <a:solidFill>
                  <a:schemeClr val="tx2"/>
                </a:solidFill>
                <a:latin typeface="+mj-lt"/>
              </a:rPr>
              <a:pPr algn="ctr"/>
              <a:t>‹#›</a:t>
            </a:fld>
            <a:endParaRPr lang="en-US" sz="1000" baseline="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722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29D643C-4D8A-9BCA-E7ED-28F24FCD9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73075"/>
            <a:ext cx="105156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7C90975-A31A-C371-EBFB-DF08D95C8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319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TextBox 9">
            <a:extLst>
              <a:ext uri="{FF2B5EF4-FFF2-40B4-BE49-F238E27FC236}">
                <a16:creationId xmlns:a16="http://schemas.microsoft.com/office/drawing/2014/main" id="{3867C105-F7FA-8503-9417-B8E8B7034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5113" y="6577013"/>
            <a:ext cx="17748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2053" name="TextBox 11">
            <a:extLst>
              <a:ext uri="{FF2B5EF4-FFF2-40B4-BE49-F238E27FC236}">
                <a16:creationId xmlns:a16="http://schemas.microsoft.com/office/drawing/2014/main" id="{862FFD1F-F472-B070-7925-C801CF015B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3338" y="6577013"/>
            <a:ext cx="449263" cy="246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AB08424F-19A2-4511-9486-226FCAD1E1A1}" type="slidenum">
              <a:rPr lang="en-US" altLang="en-US" sz="1000" smtClean="0">
                <a:solidFill>
                  <a:schemeClr val="tx2"/>
                </a:solidFill>
              </a:rPr>
              <a:pPr algn="ctr" eaLnBrk="1" hangingPunct="1">
                <a:defRPr/>
              </a:pPr>
              <a:t>‹#›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A4BDC6-8BB6-696B-1492-23233B12E75B}"/>
              </a:ext>
            </a:extLst>
          </p:cNvPr>
          <p:cNvCxnSpPr/>
          <p:nvPr userDrawn="1"/>
        </p:nvCxnSpPr>
        <p:spPr>
          <a:xfrm>
            <a:off x="1538288" y="6702425"/>
            <a:ext cx="961548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14">
            <a:extLst>
              <a:ext uri="{FF2B5EF4-FFF2-40B4-BE49-F238E27FC236}">
                <a16:creationId xmlns:a16="http://schemas.microsoft.com/office/drawing/2014/main" id="{67B902D8-FC47-D825-88A8-D708C3BB62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13" y="6599238"/>
            <a:ext cx="8302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75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5" r:id="rId23"/>
    <p:sldLayoutId id="2147483936" r:id="rId24"/>
    <p:sldLayoutId id="2147483937" r:id="rId25"/>
    <p:sldLayoutId id="2147483938" r:id="rId26"/>
  </p:sldLayoutIdLst>
  <p:transition spd="med">
    <p:fade/>
  </p:transition>
  <p:hf hdr="0" ftr="0" dt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2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10" Type="http://schemas.openxmlformats.org/officeDocument/2006/relationships/image" Target="../media/image157.svg"/><Relationship Id="rId4" Type="http://schemas.openxmlformats.org/officeDocument/2006/relationships/image" Target="../media/image151.svg"/><Relationship Id="rId9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40.png"/><Relationship Id="rId4" Type="http://schemas.openxmlformats.org/officeDocument/2006/relationships/image" Target="../media/image1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8.png"/><Relationship Id="rId4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3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4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3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8.xml"/><Relationship Id="rId4" Type="http://schemas.openxmlformats.org/officeDocument/2006/relationships/image" Target="../media/image1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8.xml"/><Relationship Id="rId4" Type="http://schemas.openxmlformats.org/officeDocument/2006/relationships/image" Target="../media/image1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8.xml"/><Relationship Id="rId4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8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svg"/><Relationship Id="rId7" Type="http://schemas.openxmlformats.org/officeDocument/2006/relationships/image" Target="../media/image206.sv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5.png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1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.ebsco.com/" TargetMode="External"/><Relationship Id="rId7" Type="http://schemas.openxmlformats.org/officeDocument/2006/relationships/hyperlink" Target="https://connect.ebsco.com/s/article/EBSCO&#24179;&#21488;&#20013;&#25991;&#20351;&#29992;&#25351;&#21335;" TargetMode="Externa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space.bilibili.com/1798959763/lists?sid=2655301" TargetMode="External"/><Relationship Id="rId5" Type="http://schemas.openxmlformats.org/officeDocument/2006/relationships/hyperlink" Target="https://ebsco-chinese.zoom.us/calendar/search?showType=2&amp;startDate=2021-07-01" TargetMode="External"/><Relationship Id="rId4" Type="http://schemas.openxmlformats.org/officeDocument/2006/relationships/hyperlink" Target="https://www.ebsco.com/zh-cn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7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9.png"/><Relationship Id="rId5" Type="http://schemas.openxmlformats.org/officeDocument/2006/relationships/image" Target="../media/image227.svg"/><Relationship Id="rId4" Type="http://schemas.openxmlformats.org/officeDocument/2006/relationships/image" Target="../media/image2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7.svg"/><Relationship Id="rId4" Type="http://schemas.openxmlformats.org/officeDocument/2006/relationships/image" Target="../media/image2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95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C067157-2942-BBF9-DE28-1B25C0D7D78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366898" y="2735623"/>
            <a:ext cx="6198920" cy="854803"/>
          </a:xfrm>
        </p:spPr>
        <p:txBody>
          <a:bodyPr/>
          <a:lstStyle/>
          <a:p>
            <a:r>
              <a:rPr lang="zh-CN" altLang="en-US" sz="4000" dirty="0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解锁</a:t>
            </a:r>
            <a:r>
              <a:rPr lang="en-US" altLang="zh-CN" sz="4000" dirty="0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EBSCO</a:t>
            </a:r>
            <a:br>
              <a:rPr lang="en-US" altLang="zh-CN" sz="4000" dirty="0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zh-CN" altLang="en-US" sz="4000" dirty="0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赋能学习与研究新体验</a:t>
            </a:r>
            <a:endParaRPr lang="en-US" sz="3600" dirty="0">
              <a:solidFill>
                <a:srgbClr val="FFFFFF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80648" y="882505"/>
            <a:ext cx="2743200" cy="582545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335477" y="4457092"/>
            <a:ext cx="6187044" cy="6183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800" dirty="0">
                <a:solidFill>
                  <a:srgbClr val="D7E2F4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Calibri" panose="020F0502020204030204"/>
              </a:rPr>
              <a:t>职务       培训者姓名</a:t>
            </a:r>
            <a:endParaRPr lang="en-US" sz="2800" dirty="0">
              <a:solidFill>
                <a:srgbClr val="D7E2F4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09114" y="320633"/>
            <a:ext cx="291006" cy="4460539"/>
          </a:xfrm>
          <a:prstGeom prst="rect">
            <a:avLst/>
          </a:prstGeom>
          <a:solidFill>
            <a:srgbClr val="F7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09114" y="4373210"/>
            <a:ext cx="291006" cy="2149929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-8" r="39286" b="28487"/>
          <a:stretch>
            <a:fillRect/>
          </a:stretch>
        </p:blipFill>
        <p:spPr>
          <a:xfrm>
            <a:off x="430307" y="5407950"/>
            <a:ext cx="6492240" cy="960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96326" y="320634"/>
            <a:ext cx="4990873" cy="6202506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-1" r="53811" b="25044"/>
          <a:stretch>
            <a:fillRect/>
          </a:stretch>
        </p:blipFill>
        <p:spPr>
          <a:xfrm>
            <a:off x="7064188" y="5438452"/>
            <a:ext cx="4846320" cy="98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793" y="1689825"/>
            <a:ext cx="4102100" cy="294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3D5C10F-F9B9-5DB2-0784-08563683E7E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8" name="標題 1">
            <a:extLst>
              <a:ext uri="{FF2B5EF4-FFF2-40B4-BE49-F238E27FC236}">
                <a16:creationId xmlns:a16="http://schemas.microsoft.com/office/drawing/2014/main" id="{FF6DC55A-F660-90D4-EB29-CAE0A1C61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5766" y="154753"/>
            <a:ext cx="11320468" cy="1023710"/>
          </a:xfrm>
          <a:solidFill>
            <a:schemeClr val="accent3"/>
          </a:solidFill>
        </p:spPr>
        <p:txBody>
          <a:bodyPr/>
          <a:lstStyle/>
          <a:p>
            <a:pPr algn="ctr" eaLnBrk="1" hangingPunct="1"/>
            <a:r>
              <a:rPr kumimoji="1" lang="en-US" altLang="zh-TW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EBSCO Academic Search</a:t>
            </a:r>
            <a:r>
              <a:rPr kumimoji="1" lang="zh-TW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各系列版本 </a:t>
            </a:r>
            <a:br>
              <a:rPr kumimoji="1" lang="zh-TW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1" lang="zh-TW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与世界各学科权威二次文献库全文期刊重复一览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F5DB9C-7649-DBFA-F5C9-1B0FDD70C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216162"/>
              </p:ext>
            </p:extLst>
          </p:nvPr>
        </p:nvGraphicFramePr>
        <p:xfrm>
          <a:off x="435766" y="1115812"/>
          <a:ext cx="5364698" cy="5493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7150">
                  <a:extLst>
                    <a:ext uri="{9D8B030D-6E8A-4147-A177-3AD203B41FA5}">
                      <a16:colId xmlns:a16="http://schemas.microsoft.com/office/drawing/2014/main" val="2913715070"/>
                    </a:ext>
                  </a:extLst>
                </a:gridCol>
                <a:gridCol w="784928">
                  <a:extLst>
                    <a:ext uri="{9D8B030D-6E8A-4147-A177-3AD203B41FA5}">
                      <a16:colId xmlns:a16="http://schemas.microsoft.com/office/drawing/2014/main" val="3317298417"/>
                    </a:ext>
                  </a:extLst>
                </a:gridCol>
                <a:gridCol w="704007">
                  <a:extLst>
                    <a:ext uri="{9D8B030D-6E8A-4147-A177-3AD203B41FA5}">
                      <a16:colId xmlns:a16="http://schemas.microsoft.com/office/drawing/2014/main" val="932320132"/>
                    </a:ext>
                  </a:extLst>
                </a:gridCol>
                <a:gridCol w="663547">
                  <a:extLst>
                    <a:ext uri="{9D8B030D-6E8A-4147-A177-3AD203B41FA5}">
                      <a16:colId xmlns:a16="http://schemas.microsoft.com/office/drawing/2014/main" val="1815561487"/>
                    </a:ext>
                  </a:extLst>
                </a:gridCol>
                <a:gridCol w="825066">
                  <a:extLst>
                    <a:ext uri="{9D8B030D-6E8A-4147-A177-3AD203B41FA5}">
                      <a16:colId xmlns:a16="http://schemas.microsoft.com/office/drawing/2014/main" val="2489134158"/>
                    </a:ext>
                  </a:extLst>
                </a:gridCol>
              </a:tblGrid>
              <a:tr h="61379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学科权威二次文献摘要库</a:t>
                      </a:r>
                      <a:endParaRPr lang="en-US" sz="1000" b="1" kern="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学科类型</a:t>
                      </a:r>
                      <a:endParaRPr lang="en-US" sz="1000" b="1" kern="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Academic Search Premier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(ASP)</a:t>
                      </a:r>
                    </a:p>
                  </a:txBody>
                  <a:tcPr marL="42134" marR="4213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Academic Search Complete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(ASC)</a:t>
                      </a: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Academic Search Ultimate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(ASU)</a:t>
                      </a:r>
                    </a:p>
                  </a:txBody>
                  <a:tcPr marL="42134" marR="42134" marT="0" marB="0" anchor="ctr"/>
                </a:tc>
                <a:extLst>
                  <a:ext uri="{0D108BD9-81ED-4DB2-BD59-A6C34878D82A}">
                    <a16:rowId xmlns:a16="http://schemas.microsoft.com/office/drawing/2014/main" val="2718869989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AgeLine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老人医学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19285732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AGRICOLA*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农学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37598700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APA 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PsycInfo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心理学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29424725"/>
                  </a:ext>
                </a:extLst>
              </a:tr>
              <a:tr h="2541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Applied Science &amp; Technology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应用科学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42022021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Art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艺术学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38654652"/>
                  </a:ext>
                </a:extLst>
              </a:tr>
              <a:tr h="329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Arts Humanities Citation Index (AHCI)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艺术与人文引文索引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31891573"/>
                  </a:ext>
                </a:extLst>
              </a:tr>
              <a:tr h="236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ATLA Religion Database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宗教学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51120474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Biological &amp; Agricultural Index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生物及农学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8870575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Biological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6873088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BIOSIS PREVIEWS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1,085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7564485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CAB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生命科学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1,234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1,803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97255804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CINAHL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护理学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867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32044380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Criminal Justice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犯罪学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31698575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EconLit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7904277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Education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教育</a:t>
                      </a: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7684173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EI Compendex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工程索引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99117492"/>
                  </a:ext>
                </a:extLst>
              </a:tr>
              <a:tr h="380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Emerging Sources Citation Index (ESCI）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新兴资源引文索引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1,669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8987509"/>
                  </a:ext>
                </a:extLst>
              </a:tr>
              <a:tr h="231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Environment Index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环境学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9099251"/>
                  </a:ext>
                </a:extLst>
              </a:tr>
              <a:tr h="2123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ERIC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教育学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10439704"/>
                  </a:ext>
                </a:extLst>
              </a:tr>
              <a:tr h="194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Family Studies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CN" sz="9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家庭研究</a:t>
                      </a:r>
                      <a:endParaRPr lang="en-US" sz="9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2134" marR="42134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2082228"/>
                  </a:ext>
                </a:extLst>
              </a:tr>
              <a:tr h="272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Food Science and Technology Abstracts*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食品营养科学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191560"/>
                  </a:ext>
                </a:extLst>
              </a:tr>
              <a:tr h="2365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Garden, Landscape &amp; Horticulture Index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园艺造景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899819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535AE6-EC6C-0F81-0765-AC20C1410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201691"/>
              </p:ext>
            </p:extLst>
          </p:nvPr>
        </p:nvGraphicFramePr>
        <p:xfrm>
          <a:off x="5800464" y="1162559"/>
          <a:ext cx="5924894" cy="5446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793">
                  <a:extLst>
                    <a:ext uri="{9D8B030D-6E8A-4147-A177-3AD203B41FA5}">
                      <a16:colId xmlns:a16="http://schemas.microsoft.com/office/drawing/2014/main" val="1931936729"/>
                    </a:ext>
                  </a:extLst>
                </a:gridCol>
                <a:gridCol w="1015233">
                  <a:extLst>
                    <a:ext uri="{9D8B030D-6E8A-4147-A177-3AD203B41FA5}">
                      <a16:colId xmlns:a16="http://schemas.microsoft.com/office/drawing/2014/main" val="1588446157"/>
                    </a:ext>
                  </a:extLst>
                </a:gridCol>
                <a:gridCol w="747423">
                  <a:extLst>
                    <a:ext uri="{9D8B030D-6E8A-4147-A177-3AD203B41FA5}">
                      <a16:colId xmlns:a16="http://schemas.microsoft.com/office/drawing/2014/main" val="2331119576"/>
                    </a:ext>
                  </a:extLst>
                </a:gridCol>
                <a:gridCol w="762059">
                  <a:extLst>
                    <a:ext uri="{9D8B030D-6E8A-4147-A177-3AD203B41FA5}">
                      <a16:colId xmlns:a16="http://schemas.microsoft.com/office/drawing/2014/main" val="644603206"/>
                    </a:ext>
                  </a:extLst>
                </a:gridCol>
                <a:gridCol w="825386">
                  <a:extLst>
                    <a:ext uri="{9D8B030D-6E8A-4147-A177-3AD203B41FA5}">
                      <a16:colId xmlns:a16="http://schemas.microsoft.com/office/drawing/2014/main" val="881009055"/>
                    </a:ext>
                  </a:extLst>
                </a:gridCol>
              </a:tblGrid>
              <a:tr h="57790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学科权威二次文献摘要库</a:t>
                      </a:r>
                      <a:endParaRPr lang="en-US" sz="1000" b="1" kern="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学科类型</a:t>
                      </a:r>
                      <a:endParaRPr lang="en-US" sz="1000" b="1" kern="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Academic Search Premier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(ASP)</a:t>
                      </a:r>
                    </a:p>
                  </a:txBody>
                  <a:tcPr marL="44330" marR="4433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Academic Search Complete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(ASC)</a:t>
                      </a: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Academic Search Ultimate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(ASU)</a:t>
                      </a:r>
                    </a:p>
                  </a:txBody>
                  <a:tcPr marL="44330" marR="44330" marT="0" marB="0" anchor="ctr"/>
                </a:tc>
                <a:extLst>
                  <a:ext uri="{0D108BD9-81ED-4DB2-BD59-A6C34878D82A}">
                    <a16:rowId xmlns:a16="http://schemas.microsoft.com/office/drawing/2014/main" val="262024419"/>
                  </a:ext>
                </a:extLst>
              </a:tr>
              <a:tr h="185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General Science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一般科学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24184286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GeoRef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地理与大气科学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51636699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Global Health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公共卫生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1,171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1,688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80286843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Historical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历史学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32356480"/>
                  </a:ext>
                </a:extLst>
              </a:tr>
              <a:tr h="185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Humanities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人文学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33996215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Index Islamicus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伊斯兰研究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5623994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Inspec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科学文摘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22629865"/>
                  </a:ext>
                </a:extLst>
              </a:tr>
              <a:tr h="2439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International Pharmaceutical Abstracts*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药学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7977845"/>
                  </a:ext>
                </a:extLst>
              </a:tr>
              <a:tr h="2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International Political Science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政治科学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19024085"/>
                  </a:ext>
                </a:extLst>
              </a:tr>
              <a:tr h="3598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Library Literature &amp; Information Science Index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图书馆学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11606031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MathSciNet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数学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72247582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MEDLINE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医学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1,205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1,377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5193783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MLA International Bibliography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语言学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1,214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4725428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Philosopher's Index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哲学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12907148"/>
                  </a:ext>
                </a:extLst>
              </a:tr>
              <a:tr h="185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Public Affairs Index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国际事务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9967447"/>
                  </a:ext>
                </a:extLst>
              </a:tr>
              <a:tr h="185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Readers' Guide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读者文摘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4399066"/>
                  </a:ext>
                </a:extLst>
              </a:tr>
              <a:tr h="185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RILM Abstracts of Music Literature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音乐学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72787204"/>
                  </a:ext>
                </a:extLst>
              </a:tr>
              <a:tr h="1832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Science Citation Index (SCI)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科学引文索引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2940730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Scopus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Scopus</a:t>
                      </a: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引文索引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2,808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4,757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6,492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5507449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Social Sciences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社会科学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811540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Social Sciences Citation Index (SSCI)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社会科学引文索引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5003722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SPORTDiscus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运动科学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4814348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Urban Studies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城市研究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8078135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Violence &amp; Abuse Abstracts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暴力与虐待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8018057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World Textiles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9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纺织科学</a:t>
                      </a:r>
                      <a:endParaRPr lang="en-US" sz="9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330" marR="4433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63129582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691C702A-F070-9C97-8691-8A6D48E99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88" y="1631949"/>
            <a:ext cx="7963342" cy="502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3226BFB-B210-4D03-2B1A-2859D65FCF4E}"/>
              </a:ext>
            </a:extLst>
          </p:cNvPr>
          <p:cNvSpPr/>
          <p:nvPr/>
        </p:nvSpPr>
        <p:spPr>
          <a:xfrm>
            <a:off x="3592695" y="1112833"/>
            <a:ext cx="679900" cy="549359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8A85082-7C3D-05BE-5B7E-8CDBECA9A638}"/>
              </a:ext>
            </a:extLst>
          </p:cNvPr>
          <p:cNvSpPr/>
          <p:nvPr/>
        </p:nvSpPr>
        <p:spPr>
          <a:xfrm>
            <a:off x="9387887" y="1157032"/>
            <a:ext cx="743341" cy="545789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0241F6-5905-4D1B-90CA-EE1D4B08AF8F}"/>
              </a:ext>
            </a:extLst>
          </p:cNvPr>
          <p:cNvSpPr txBox="1"/>
          <p:nvPr/>
        </p:nvSpPr>
        <p:spPr>
          <a:xfrm>
            <a:off x="5373015" y="6658857"/>
            <a:ext cx="160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月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8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9669652-0B52-EA60-1D5C-743D2B79F14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742A8E8-17B9-46F9-A3BA-CB9606BD901D}"/>
              </a:ext>
            </a:extLst>
          </p:cNvPr>
          <p:cNvSpPr/>
          <p:nvPr/>
        </p:nvSpPr>
        <p:spPr>
          <a:xfrm>
            <a:off x="0" y="1"/>
            <a:ext cx="12192000" cy="17525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4445"/>
            <a:ext cx="10820400" cy="1023710"/>
          </a:xfrm>
        </p:spPr>
        <p:txBody>
          <a:bodyPr/>
          <a:lstStyle/>
          <a:p>
            <a:r>
              <a:rPr lang="zh-CN" altLang="en-US" sz="3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期刊</a:t>
            </a:r>
            <a:r>
              <a:rPr lang="en-US" altLang="zh-CN" sz="3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&amp;</a:t>
            </a:r>
            <a:r>
              <a:rPr lang="zh-CN" altLang="en-US" sz="3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杂志举例</a:t>
            </a:r>
            <a:b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全文可追溯到</a:t>
            </a:r>
            <a:r>
              <a:rPr lang="en-US" altLang="zh-CN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1975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年或更早</a:t>
            </a:r>
            <a:endParaRPr lang="en-US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C8092D1-9BC2-47FF-BA1F-C7265475FF6F}"/>
              </a:ext>
            </a:extLst>
          </p:cNvPr>
          <p:cNvSpPr/>
          <p:nvPr/>
        </p:nvSpPr>
        <p:spPr>
          <a:xfrm>
            <a:off x="0" y="5867400"/>
            <a:ext cx="12192000" cy="6261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AA429A-E648-43E8-B182-285A2B35C21F}"/>
              </a:ext>
            </a:extLst>
          </p:cNvPr>
          <p:cNvGrpSpPr/>
          <p:nvPr/>
        </p:nvGrpSpPr>
        <p:grpSpPr>
          <a:xfrm>
            <a:off x="241513" y="1949616"/>
            <a:ext cx="11708974" cy="3799277"/>
            <a:chOff x="264713" y="1949616"/>
            <a:chExt cx="11708974" cy="379927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FF52FD-8931-49BD-A357-A3FF7ACDA6F9}"/>
                </a:ext>
              </a:extLst>
            </p:cNvPr>
            <p:cNvGrpSpPr/>
            <p:nvPr/>
          </p:nvGrpSpPr>
          <p:grpSpPr>
            <a:xfrm>
              <a:off x="264713" y="1949616"/>
              <a:ext cx="11662574" cy="1828800"/>
              <a:chOff x="333129" y="1949616"/>
              <a:chExt cx="11662574" cy="18288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720DE42-F14C-4F44-9252-9BBBD4166130}"/>
                  </a:ext>
                </a:extLst>
              </p:cNvPr>
              <p:cNvGrpSpPr/>
              <p:nvPr/>
            </p:nvGrpSpPr>
            <p:grpSpPr>
              <a:xfrm>
                <a:off x="333129" y="1949616"/>
                <a:ext cx="1386265" cy="1828800"/>
                <a:chOff x="439360" y="1929578"/>
                <a:chExt cx="1386265" cy="1828800"/>
              </a:xfrm>
            </p:grpSpPr>
            <p:pic>
              <p:nvPicPr>
                <p:cNvPr id="52" name="Picture 2" descr="Image result for journal of development studies">
                  <a:extLst>
                    <a:ext uri="{FF2B5EF4-FFF2-40B4-BE49-F238E27FC236}">
                      <a16:creationId xmlns:a16="http://schemas.microsoft.com/office/drawing/2014/main" id="{E069A601-A4BC-4966-9EAC-B5B53DE80A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360" y="1929578"/>
                  <a:ext cx="1283123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Rectangle 12">
                  <a:extLst>
                    <a:ext uri="{FF2B5EF4-FFF2-40B4-BE49-F238E27FC236}">
                      <a16:creationId xmlns:a16="http://schemas.microsoft.com/office/drawing/2014/main" id="{F6753CB5-74A3-4994-AF31-CB6F34F50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800" y="3370451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1964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147231F-85D4-438F-819E-72197E22D6BF}"/>
                  </a:ext>
                </a:extLst>
              </p:cNvPr>
              <p:cNvGrpSpPr/>
              <p:nvPr/>
            </p:nvGrpSpPr>
            <p:grpSpPr>
              <a:xfrm>
                <a:off x="2013669" y="1949616"/>
                <a:ext cx="1342714" cy="1828800"/>
                <a:chOff x="2159311" y="1929578"/>
                <a:chExt cx="1342714" cy="1828800"/>
              </a:xfrm>
            </p:grpSpPr>
            <p:pic>
              <p:nvPicPr>
                <p:cNvPr id="56" name="Picture 4" descr="Image result for journal of general psychology">
                  <a:extLst>
                    <a:ext uri="{FF2B5EF4-FFF2-40B4-BE49-F238E27FC236}">
                      <a16:creationId xmlns:a16="http://schemas.microsoft.com/office/drawing/2014/main" id="{4E3D087E-305B-4360-958D-55D4993C7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59311" y="1929578"/>
                  <a:ext cx="1239864" cy="1828800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7" name="Rectangle 4">
                  <a:extLst>
                    <a:ext uri="{FF2B5EF4-FFF2-40B4-BE49-F238E27FC236}">
                      <a16:creationId xmlns:a16="http://schemas.microsoft.com/office/drawing/2014/main" id="{C4CDFBB3-AE97-492E-8545-E90DA2641A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2200" y="3370451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1975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C80EC45-1EFE-4F85-BEB3-DD4714F0AA22}"/>
                  </a:ext>
                </a:extLst>
              </p:cNvPr>
              <p:cNvGrpSpPr/>
              <p:nvPr/>
            </p:nvGrpSpPr>
            <p:grpSpPr>
              <a:xfrm>
                <a:off x="3658200" y="1949616"/>
                <a:ext cx="1494822" cy="1828800"/>
                <a:chOff x="3836003" y="1929578"/>
                <a:chExt cx="1494822" cy="1828800"/>
              </a:xfrm>
            </p:grpSpPr>
            <p:pic>
              <p:nvPicPr>
                <p:cNvPr id="6150" name="Picture 6" descr="Image result for journal of personality">
                  <a:extLst>
                    <a:ext uri="{FF2B5EF4-FFF2-40B4-BE49-F238E27FC236}">
                      <a16:creationId xmlns:a16="http://schemas.microsoft.com/office/drawing/2014/main" id="{B5C6E6D1-D06A-44CD-A7DD-D097DC26E1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6003" y="1929578"/>
                  <a:ext cx="1393613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9" name="Rectangle 5">
                  <a:extLst>
                    <a:ext uri="{FF2B5EF4-FFF2-40B4-BE49-F238E27FC236}">
                      <a16:creationId xmlns:a16="http://schemas.microsoft.com/office/drawing/2014/main" id="{3C01470E-E229-40AE-8740-2C1D336F9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1000" y="3370451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1945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541115-7EAA-4295-8E09-1CE2B6FD1B6E}"/>
                  </a:ext>
                </a:extLst>
              </p:cNvPr>
              <p:cNvGrpSpPr/>
              <p:nvPr/>
            </p:nvGrpSpPr>
            <p:grpSpPr>
              <a:xfrm>
                <a:off x="7140680" y="1949616"/>
                <a:ext cx="1416981" cy="1828800"/>
                <a:chOff x="5666444" y="1929578"/>
                <a:chExt cx="1416981" cy="1828800"/>
              </a:xfrm>
            </p:grpSpPr>
            <p:pic>
              <p:nvPicPr>
                <p:cNvPr id="6152" name="Picture 8" descr="Publication Cover">
                  <a:extLst>
                    <a:ext uri="{FF2B5EF4-FFF2-40B4-BE49-F238E27FC236}">
                      <a16:creationId xmlns:a16="http://schemas.microsoft.com/office/drawing/2014/main" id="{519BA415-89F9-47A9-BACB-C8A7A43A48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6444" y="1929578"/>
                  <a:ext cx="1278881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Rectangle 7">
                  <a:extLst>
                    <a:ext uri="{FF2B5EF4-FFF2-40B4-BE49-F238E27FC236}">
                      <a16:creationId xmlns:a16="http://schemas.microsoft.com/office/drawing/2014/main" id="{55890E3D-FB14-42A0-A7BC-EA0BCD6D2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3600" y="3370451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1975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192DE5C-8760-4587-B260-530AE142F9D1}"/>
                  </a:ext>
                </a:extLst>
              </p:cNvPr>
              <p:cNvGrpSpPr/>
              <p:nvPr/>
            </p:nvGrpSpPr>
            <p:grpSpPr>
              <a:xfrm>
                <a:off x="8860910" y="1949616"/>
                <a:ext cx="1453872" cy="1828800"/>
                <a:chOff x="7382153" y="1929578"/>
                <a:chExt cx="1453872" cy="1828800"/>
              </a:xfrm>
            </p:grpSpPr>
            <p:pic>
              <p:nvPicPr>
                <p:cNvPr id="62" name="Picture 61" descr="ASC_backfiles3.png">
                  <a:extLst>
                    <a:ext uri="{FF2B5EF4-FFF2-40B4-BE49-F238E27FC236}">
                      <a16:creationId xmlns:a16="http://schemas.microsoft.com/office/drawing/2014/main" id="{5D7192E3-4D64-44BE-AD38-3BA7FF2424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l="21259" t="51315" r="63435" b="2283"/>
                <a:stretch>
                  <a:fillRect/>
                </a:stretch>
              </p:blipFill>
              <p:spPr>
                <a:xfrm>
                  <a:off x="7382153" y="1929578"/>
                  <a:ext cx="1349476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3" name="Rectangle 10">
                  <a:extLst>
                    <a:ext uri="{FF2B5EF4-FFF2-40B4-BE49-F238E27FC236}">
                      <a16:creationId xmlns:a16="http://schemas.microsoft.com/office/drawing/2014/main" id="{B26A3705-4DEB-4B88-A8B3-5126805B94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96200" y="3370451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1975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4BD2A0B-4887-408D-8CC6-F5EED1C2E0CD}"/>
                  </a:ext>
                </a:extLst>
              </p:cNvPr>
              <p:cNvGrpSpPr/>
              <p:nvPr/>
            </p:nvGrpSpPr>
            <p:grpSpPr>
              <a:xfrm>
                <a:off x="10651735" y="1949616"/>
                <a:ext cx="1343968" cy="1828800"/>
                <a:chOff x="9168457" y="1929578"/>
                <a:chExt cx="1343968" cy="1828800"/>
              </a:xfrm>
            </p:grpSpPr>
            <p:pic>
              <p:nvPicPr>
                <p:cNvPr id="6154" name="Picture 10" descr="https://www.sbp-journal.com/public/journals/1/banner-images/2012%20journal%20cover.jpg">
                  <a:extLst>
                    <a:ext uri="{FF2B5EF4-FFF2-40B4-BE49-F238E27FC236}">
                      <a16:creationId xmlns:a16="http://schemas.microsoft.com/office/drawing/2014/main" id="{BAA601D8-9CF8-42A3-BF01-B3B2E0ECB1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8457" y="1929578"/>
                  <a:ext cx="1280160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5" name="Rectangle 13">
                  <a:extLst>
                    <a:ext uri="{FF2B5EF4-FFF2-40B4-BE49-F238E27FC236}">
                      <a16:creationId xmlns:a16="http://schemas.microsoft.com/office/drawing/2014/main" id="{B68C2681-95AA-4427-AF04-522285E63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72600" y="3352800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1973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C1C598E-CE4B-429E-A138-37055AE46B0E}"/>
                  </a:ext>
                </a:extLst>
              </p:cNvPr>
              <p:cNvGrpSpPr/>
              <p:nvPr/>
            </p:nvGrpSpPr>
            <p:grpSpPr>
              <a:xfrm>
                <a:off x="5430178" y="1949616"/>
                <a:ext cx="1391731" cy="1828800"/>
                <a:chOff x="5666444" y="1929578"/>
                <a:chExt cx="1391731" cy="1828800"/>
              </a:xfrm>
            </p:grpSpPr>
            <p:pic>
              <p:nvPicPr>
                <p:cNvPr id="67" name="Picture 14" descr="View Table of Contents for Journal of Regional Science volume 59 issue 4">
                  <a:extLst>
                    <a:ext uri="{FF2B5EF4-FFF2-40B4-BE49-F238E27FC236}">
                      <a16:creationId xmlns:a16="http://schemas.microsoft.com/office/drawing/2014/main" id="{5FAC954C-D42C-4B04-9FFD-DCFF923374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6444" y="1929578"/>
                  <a:ext cx="1269153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0" name="Rectangle 5">
                  <a:extLst>
                    <a:ext uri="{FF2B5EF4-FFF2-40B4-BE49-F238E27FC236}">
                      <a16:creationId xmlns:a16="http://schemas.microsoft.com/office/drawing/2014/main" id="{D149E219-4E82-472E-B808-01D16A2A5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18350" y="3370451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1965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13BC194-DF14-401C-923C-12FAA5DB09B5}"/>
                </a:ext>
              </a:extLst>
            </p:cNvPr>
            <p:cNvGrpSpPr/>
            <p:nvPr/>
          </p:nvGrpSpPr>
          <p:grpSpPr>
            <a:xfrm>
              <a:off x="264713" y="3907685"/>
              <a:ext cx="11708974" cy="1841208"/>
              <a:chOff x="264713" y="3907685"/>
              <a:chExt cx="11708974" cy="184120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09F8CCE-7BDD-430A-9FC2-ED4352C1A15C}"/>
                  </a:ext>
                </a:extLst>
              </p:cNvPr>
              <p:cNvGrpSpPr/>
              <p:nvPr/>
            </p:nvGrpSpPr>
            <p:grpSpPr>
              <a:xfrm>
                <a:off x="264713" y="3915475"/>
                <a:ext cx="1387948" cy="1828800"/>
                <a:chOff x="264713" y="3915475"/>
                <a:chExt cx="1387948" cy="1828800"/>
              </a:xfrm>
            </p:grpSpPr>
            <p:pic>
              <p:nvPicPr>
                <p:cNvPr id="81" name="Picture 6" descr="https://www.saturdayeveningpost.com/wp-content/uploads/satevepost/2019_09_01-148x200.jpg">
                  <a:extLst>
                    <a:ext uri="{FF2B5EF4-FFF2-40B4-BE49-F238E27FC236}">
                      <a16:creationId xmlns:a16="http://schemas.microsoft.com/office/drawing/2014/main" id="{AC237D7E-1203-4484-A53D-D857623BAA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713" y="3915475"/>
                  <a:ext cx="1353312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" name="Rectangle 12">
                  <a:extLst>
                    <a:ext uri="{FF2B5EF4-FFF2-40B4-BE49-F238E27FC236}">
                      <a16:creationId xmlns:a16="http://schemas.microsoft.com/office/drawing/2014/main" id="{B57EF22A-7832-4121-925C-3B6CD0903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2836" y="5350555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1931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FF689C5-9DC6-42D2-A618-36192487AFB5}"/>
                  </a:ext>
                </a:extLst>
              </p:cNvPr>
              <p:cNvGrpSpPr/>
              <p:nvPr/>
            </p:nvGrpSpPr>
            <p:grpSpPr>
              <a:xfrm>
                <a:off x="1979055" y="3913126"/>
                <a:ext cx="1308911" cy="1828800"/>
                <a:chOff x="1979055" y="3913126"/>
                <a:chExt cx="1308911" cy="1828800"/>
              </a:xfrm>
            </p:grpSpPr>
            <p:pic>
              <p:nvPicPr>
                <p:cNvPr id="85" name="Picture 10" descr="https://static-content.springer.com/cover/journal/12116/54/2.jpg">
                  <a:extLst>
                    <a:ext uri="{FF2B5EF4-FFF2-40B4-BE49-F238E27FC236}">
                      <a16:creationId xmlns:a16="http://schemas.microsoft.com/office/drawing/2014/main" id="{19F3F9EF-6138-482E-B055-058C7E3D64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9055" y="3913126"/>
                  <a:ext cx="1206062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7" name="Rectangle 5">
                  <a:extLst>
                    <a:ext uri="{FF2B5EF4-FFF2-40B4-BE49-F238E27FC236}">
                      <a16:creationId xmlns:a16="http://schemas.microsoft.com/office/drawing/2014/main" id="{54D02A4A-5699-4CE6-81B3-E50AAEA6A8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8141" y="5347463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1965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C7D00CA-C7DB-41C6-AB56-746EE03E3D9F}"/>
                  </a:ext>
                </a:extLst>
              </p:cNvPr>
              <p:cNvGrpSpPr/>
              <p:nvPr/>
            </p:nvGrpSpPr>
            <p:grpSpPr>
              <a:xfrm>
                <a:off x="3610926" y="3913126"/>
                <a:ext cx="1473679" cy="1828800"/>
                <a:chOff x="3610926" y="3913126"/>
                <a:chExt cx="1473679" cy="1828800"/>
              </a:xfrm>
            </p:grpSpPr>
            <p:pic>
              <p:nvPicPr>
                <p:cNvPr id="88" name="Picture 4" descr="https://secure.static.meredith.com/crt/store/covers/magazines/nmo/1850_l.jpg">
                  <a:extLst>
                    <a:ext uri="{FF2B5EF4-FFF2-40B4-BE49-F238E27FC236}">
                      <a16:creationId xmlns:a16="http://schemas.microsoft.com/office/drawing/2014/main" id="{EB5B80DC-0768-442A-968C-E9CC346602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0926" y="3913126"/>
                  <a:ext cx="1372471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1" name="Rectangle 5">
                  <a:extLst>
                    <a:ext uri="{FF2B5EF4-FFF2-40B4-BE49-F238E27FC236}">
                      <a16:creationId xmlns:a16="http://schemas.microsoft.com/office/drawing/2014/main" id="{EBA3A77B-1464-4028-9787-70A498B4C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4780" y="5347463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1923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68499D-72FF-4134-B7B1-1AD3BD3CB9C5}"/>
                  </a:ext>
                </a:extLst>
              </p:cNvPr>
              <p:cNvGrpSpPr/>
              <p:nvPr/>
            </p:nvGrpSpPr>
            <p:grpSpPr>
              <a:xfrm>
                <a:off x="5409206" y="3913126"/>
                <a:ext cx="1445619" cy="1828800"/>
                <a:chOff x="5409206" y="3913126"/>
                <a:chExt cx="1445619" cy="1828800"/>
              </a:xfrm>
            </p:grpSpPr>
            <p:pic>
              <p:nvPicPr>
                <p:cNvPr id="93" name="Picture 16" descr="Transportation Science cover image">
                  <a:extLst>
                    <a:ext uri="{FF2B5EF4-FFF2-40B4-BE49-F238E27FC236}">
                      <a16:creationId xmlns:a16="http://schemas.microsoft.com/office/drawing/2014/main" id="{649EB34B-43D6-478E-89AB-936DF55A8A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9206" y="3913126"/>
                  <a:ext cx="1369687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4" name="Rectangle 5">
                  <a:extLst>
                    <a:ext uri="{FF2B5EF4-FFF2-40B4-BE49-F238E27FC236}">
                      <a16:creationId xmlns:a16="http://schemas.microsoft.com/office/drawing/2014/main" id="{4BBD2DDC-9AF5-4AA2-A1D2-CCA3FF91A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15000" y="5347463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1967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08271C2-E1D7-4CC7-9401-B3E90C3E7EB2}"/>
                  </a:ext>
                </a:extLst>
              </p:cNvPr>
              <p:cNvGrpSpPr/>
              <p:nvPr/>
            </p:nvGrpSpPr>
            <p:grpSpPr>
              <a:xfrm>
                <a:off x="7103494" y="3913126"/>
                <a:ext cx="1539013" cy="1828800"/>
                <a:chOff x="8736505" y="3913126"/>
                <a:chExt cx="1539013" cy="1828800"/>
              </a:xfrm>
            </p:grpSpPr>
            <p:pic>
              <p:nvPicPr>
                <p:cNvPr id="96" name="Picture 8" descr="Image result for vital speeches of the day">
                  <a:extLst>
                    <a:ext uri="{FF2B5EF4-FFF2-40B4-BE49-F238E27FC236}">
                      <a16:creationId xmlns:a16="http://schemas.microsoft.com/office/drawing/2014/main" id="{6A425621-3925-445E-BDEF-D91DD8155B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36505" y="3913126"/>
                  <a:ext cx="1461454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7" name="Rectangle 5">
                  <a:extLst>
                    <a:ext uri="{FF2B5EF4-FFF2-40B4-BE49-F238E27FC236}">
                      <a16:creationId xmlns:a16="http://schemas.microsoft.com/office/drawing/2014/main" id="{C863E552-D52F-42C8-A82E-7F8BC6DF56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5693" y="5341887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1934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EF1629C-D8CB-4CC4-B15B-8836915944BA}"/>
                  </a:ext>
                </a:extLst>
              </p:cNvPr>
              <p:cNvGrpSpPr/>
              <p:nvPr/>
            </p:nvGrpSpPr>
            <p:grpSpPr>
              <a:xfrm>
                <a:off x="8898440" y="3907685"/>
                <a:ext cx="1348772" cy="1828800"/>
                <a:chOff x="10584598" y="3915475"/>
                <a:chExt cx="1348772" cy="1828800"/>
              </a:xfrm>
            </p:grpSpPr>
            <p:pic>
              <p:nvPicPr>
                <p:cNvPr id="99" name="Picture 18" descr="Publication Cover">
                  <a:extLst>
                    <a:ext uri="{FF2B5EF4-FFF2-40B4-BE49-F238E27FC236}">
                      <a16:creationId xmlns:a16="http://schemas.microsoft.com/office/drawing/2014/main" id="{51B0618C-9703-4D14-A595-79B293BA40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84598" y="3915475"/>
                  <a:ext cx="1278881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1" name="Rectangle 13">
                  <a:extLst>
                    <a:ext uri="{FF2B5EF4-FFF2-40B4-BE49-F238E27FC236}">
                      <a16:creationId xmlns:a16="http://schemas.microsoft.com/office/drawing/2014/main" id="{EC5EE165-8516-4F67-8F5E-8A5739AE6F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93545" y="5341887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1972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8D88799-001B-40B6-8F07-755C55919017}"/>
                  </a:ext>
                </a:extLst>
              </p:cNvPr>
              <p:cNvGrpSpPr/>
              <p:nvPr/>
            </p:nvGrpSpPr>
            <p:grpSpPr>
              <a:xfrm>
                <a:off x="10583319" y="3920093"/>
                <a:ext cx="1390368" cy="1828800"/>
                <a:chOff x="7098876" y="3908508"/>
                <a:chExt cx="1390368" cy="1828800"/>
              </a:xfrm>
            </p:grpSpPr>
            <p:pic>
              <p:nvPicPr>
                <p:cNvPr id="6156" name="Picture 12" descr="Image result for World Affairs sage">
                  <a:extLst>
                    <a:ext uri="{FF2B5EF4-FFF2-40B4-BE49-F238E27FC236}">
                      <a16:creationId xmlns:a16="http://schemas.microsoft.com/office/drawing/2014/main" id="{965190EB-9D06-43F6-A974-F3471FDF2A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98876" y="3908508"/>
                  <a:ext cx="1257723" cy="18288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Rectangle 7">
                  <a:extLst>
                    <a:ext uri="{FF2B5EF4-FFF2-40B4-BE49-F238E27FC236}">
                      <a16:creationId xmlns:a16="http://schemas.microsoft.com/office/drawing/2014/main" id="{1F037E33-13E9-4A4F-818B-82A179463E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49419" y="5345683"/>
                  <a:ext cx="1139825" cy="304800"/>
                </a:xfrm>
                <a:prstGeom prst="rect">
                  <a:avLst/>
                </a:prstGeom>
                <a:solidFill>
                  <a:schemeClr val="accent1">
                    <a:alpha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" panose="020B0500000000000000" pitchFamily="34" charset="-122"/>
                      <a:ea typeface="MS PGothic" panose="020B0600070205080204" pitchFamily="34" charset="-128"/>
                      <a:cs typeface="Arial" pitchFamily="34" charset="0"/>
                    </a:rPr>
                    <a:t>Back to 1974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MS PGothic" panose="020B0600070205080204" pitchFamily="34" charset="-128"/>
                    <a:cs typeface="Arial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78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9E2A531-E6F4-CE7A-2A5B-569C496206F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1DDC646-05DE-5FA0-24EC-90B3B1529153}"/>
              </a:ext>
            </a:extLst>
          </p:cNvPr>
          <p:cNvGrpSpPr/>
          <p:nvPr/>
        </p:nvGrpSpPr>
        <p:grpSpPr>
          <a:xfrm>
            <a:off x="315631" y="4575627"/>
            <a:ext cx="11558015" cy="1949679"/>
            <a:chOff x="315631" y="4575627"/>
            <a:chExt cx="11558015" cy="1949679"/>
          </a:xfrm>
          <a:solidFill>
            <a:schemeClr val="accent3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40E05E9-F1A3-3894-5AE3-71A11876A26F}"/>
                </a:ext>
              </a:extLst>
            </p:cNvPr>
            <p:cNvSpPr/>
            <p:nvPr/>
          </p:nvSpPr>
          <p:spPr>
            <a:xfrm rot="16200000">
              <a:off x="5302682" y="-45659"/>
              <a:ext cx="1583918" cy="115580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 panose="020B0500000000000000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28F53A-4A9B-A136-D862-0E10455E6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97" r="1839" b="11550"/>
            <a:stretch/>
          </p:blipFill>
          <p:spPr>
            <a:xfrm>
              <a:off x="486697" y="4998639"/>
              <a:ext cx="11218606" cy="1400989"/>
            </a:xfrm>
            <a:prstGeom prst="rect">
              <a:avLst/>
            </a:prstGeom>
            <a:grp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B13592-C351-E85E-AFAE-D94CDE19DFA3}"/>
                </a:ext>
              </a:extLst>
            </p:cNvPr>
            <p:cNvSpPr/>
            <p:nvPr/>
          </p:nvSpPr>
          <p:spPr>
            <a:xfrm rot="16200000">
              <a:off x="5911757" y="-1020499"/>
              <a:ext cx="365760" cy="115580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思源黑体 CN" panose="020B0500000000000000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924EA3E-04F0-4379-A535-C45CA95F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3336"/>
            <a:ext cx="10867103" cy="1023710"/>
          </a:xfrm>
        </p:spPr>
        <p:txBody>
          <a:bodyPr/>
          <a:lstStyle/>
          <a:p>
            <a:r>
              <a:rPr lang="en-US" dirty="0">
                <a:ea typeface="思源黑体 CN" panose="020B0500000000000000"/>
              </a:rPr>
              <a:t>Academic Search Premier </a:t>
            </a:r>
            <a:r>
              <a:rPr lang="zh-CN" altLang="en-US" dirty="0">
                <a:latin typeface="宋体" panose="02010600030101010101" pitchFamily="2" charset="-122"/>
                <a:ea typeface="思源黑体 CN" panose="020B0500000000000000"/>
              </a:rPr>
              <a:t>提供多家出版商的预印刷内容</a:t>
            </a:r>
            <a:endParaRPr lang="en-US" i="1" dirty="0">
              <a:latin typeface="宋体" panose="02010600030101010101" pitchFamily="2" charset="-122"/>
              <a:ea typeface="思源黑体 CN" panose="020B050000000000000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79BBB-427A-7156-F4C9-59B1A607A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5" t="38350" r="6875" b="17379"/>
          <a:stretch/>
        </p:blipFill>
        <p:spPr>
          <a:xfrm>
            <a:off x="830374" y="2043250"/>
            <a:ext cx="10531252" cy="32802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C845F7-64E7-5283-5C17-1B87A156B0B8}"/>
              </a:ext>
            </a:extLst>
          </p:cNvPr>
          <p:cNvSpPr/>
          <p:nvPr/>
        </p:nvSpPr>
        <p:spPr>
          <a:xfrm>
            <a:off x="1606420" y="2590800"/>
            <a:ext cx="1399260" cy="365761"/>
          </a:xfrm>
          <a:prstGeom prst="ellipse">
            <a:avLst/>
          </a:prstGeom>
          <a:noFill/>
          <a:ln w="38100">
            <a:solidFill>
              <a:srgbClr val="B41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" panose="020B0500000000000000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02ECA7-A8C4-2E34-53E3-D1B4F8482258}"/>
              </a:ext>
            </a:extLst>
          </p:cNvPr>
          <p:cNvSpPr/>
          <p:nvPr/>
        </p:nvSpPr>
        <p:spPr>
          <a:xfrm>
            <a:off x="1600200" y="4434839"/>
            <a:ext cx="1399260" cy="365761"/>
          </a:xfrm>
          <a:prstGeom prst="ellipse">
            <a:avLst/>
          </a:prstGeom>
          <a:noFill/>
          <a:ln w="38100">
            <a:solidFill>
              <a:srgbClr val="B41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" panose="020B050000000000000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F3263-A0DE-3E8B-0C21-5E0D2AB38FBB}"/>
              </a:ext>
            </a:extLst>
          </p:cNvPr>
          <p:cNvSpPr/>
          <p:nvPr/>
        </p:nvSpPr>
        <p:spPr>
          <a:xfrm>
            <a:off x="4019280" y="5222240"/>
            <a:ext cx="3184160" cy="936238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在搜索结果列表中很容易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找到预印刷的内容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7D7B9196-6CC2-6E53-0AA2-92790A723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BC5199-525B-44BD-9022-1829E9FA097B}"/>
              </a:ext>
            </a:extLst>
          </p:cNvPr>
          <p:cNvSpPr/>
          <p:nvPr/>
        </p:nvSpPr>
        <p:spPr>
          <a:xfrm>
            <a:off x="315631" y="329184"/>
            <a:ext cx="11560738" cy="6199632"/>
          </a:xfrm>
          <a:prstGeom prst="rect">
            <a:avLst/>
          </a:prstGeom>
          <a:solidFill>
            <a:srgbClr val="E2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7A0340-050A-454E-9EBB-64767FF4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0" r="15970"/>
          <a:stretch/>
        </p:blipFill>
        <p:spPr>
          <a:xfrm flipH="1">
            <a:off x="5546348" y="329184"/>
            <a:ext cx="6330019" cy="62004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6C52A3-E1ED-4C42-907C-DD0D4C00455B}"/>
              </a:ext>
            </a:extLst>
          </p:cNvPr>
          <p:cNvSpPr/>
          <p:nvPr/>
        </p:nvSpPr>
        <p:spPr>
          <a:xfrm>
            <a:off x="5180589" y="329184"/>
            <a:ext cx="365760" cy="6199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31E907BF-4529-47C7-881B-2C6EE0B10B45}"/>
              </a:ext>
            </a:extLst>
          </p:cNvPr>
          <p:cNvSpPr txBox="1">
            <a:spLocks/>
          </p:cNvSpPr>
          <p:nvPr/>
        </p:nvSpPr>
        <p:spPr>
          <a:xfrm>
            <a:off x="308540" y="2944079"/>
            <a:ext cx="4769111" cy="11647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Business Source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Premier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B28FF-5FF7-53C7-8B65-14F7FAA5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3" y="1643470"/>
            <a:ext cx="3108960" cy="66121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96736EE-A903-E639-04A1-56CD47C2370D}"/>
              </a:ext>
            </a:extLst>
          </p:cNvPr>
          <p:cNvSpPr txBox="1"/>
          <p:nvPr/>
        </p:nvSpPr>
        <p:spPr>
          <a:xfrm>
            <a:off x="-308854" y="4748249"/>
            <a:ext cx="6113928" cy="46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j-cs"/>
              </a:rPr>
              <a:t>企业商管财经数据库 </a:t>
            </a:r>
          </a:p>
        </p:txBody>
      </p:sp>
    </p:spTree>
    <p:extLst>
      <p:ext uri="{BB962C8B-B14F-4D97-AF65-F5344CB8AC3E}">
        <p14:creationId xmlns:p14="http://schemas.microsoft.com/office/powerpoint/2010/main" val="7714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1CEC1BA-CBCC-4E0D-2880-D9FBBD998C8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240BF30-7A4C-41F5-D956-2ED9BC428734}"/>
              </a:ext>
            </a:extLst>
          </p:cNvPr>
          <p:cNvSpPr/>
          <p:nvPr/>
        </p:nvSpPr>
        <p:spPr>
          <a:xfrm>
            <a:off x="0" y="0"/>
            <a:ext cx="4175125" cy="64992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-25000" noProof="0" dirty="0">
              <a:ln>
                <a:noFill/>
              </a:ln>
              <a:solidFill>
                <a:srgbClr val="0079A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3491" name="Graphic 3">
            <a:extLst>
              <a:ext uri="{FF2B5EF4-FFF2-40B4-BE49-F238E27FC236}">
                <a16:creationId xmlns:a16="http://schemas.microsoft.com/office/drawing/2014/main" id="{78A970E3-8CE6-B332-AC89-0761B48E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6586538"/>
            <a:ext cx="12557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1944683-44E3-6295-EF0B-E5E424F65542}"/>
              </a:ext>
            </a:extLst>
          </p:cNvPr>
          <p:cNvSpPr/>
          <p:nvPr/>
        </p:nvSpPr>
        <p:spPr>
          <a:xfrm>
            <a:off x="292100" y="1911350"/>
            <a:ext cx="3619500" cy="3022600"/>
          </a:xfrm>
          <a:custGeom>
            <a:avLst/>
            <a:gdLst>
              <a:gd name="connsiteX0" fmla="*/ 148416 w 3619893"/>
              <a:gd name="connsiteY0" fmla="*/ -140374 h 3022691"/>
              <a:gd name="connsiteX1" fmla="*/ 931647 w 3619893"/>
              <a:gd name="connsiteY1" fmla="*/ 189873 h 3022691"/>
              <a:gd name="connsiteX2" fmla="*/ 3104811 w 3619893"/>
              <a:gd name="connsiteY2" fmla="*/ 455370 h 3022691"/>
              <a:gd name="connsiteX3" fmla="*/ 2964915 w 3619893"/>
              <a:gd name="connsiteY3" fmla="*/ 2674984 h 3022691"/>
              <a:gd name="connsiteX4" fmla="*/ 780589 w 3619893"/>
              <a:gd name="connsiteY4" fmla="*/ 2754473 h 3022691"/>
              <a:gd name="connsiteX5" fmla="*/ 402763 w 3619893"/>
              <a:gd name="connsiteY5" fmla="*/ 560834 h 3022691"/>
              <a:gd name="connsiteX6" fmla="*/ 148416 w 3619893"/>
              <a:gd name="connsiteY6" fmla="*/ -140374 h 302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9893" h="3022691" fill="none" extrusionOk="0">
                <a:moveTo>
                  <a:pt x="148416" y="-140374"/>
                </a:moveTo>
                <a:cubicBezTo>
                  <a:pt x="279351" y="-135044"/>
                  <a:pt x="731175" y="155576"/>
                  <a:pt x="931647" y="189873"/>
                </a:cubicBezTo>
                <a:cubicBezTo>
                  <a:pt x="1605235" y="-84734"/>
                  <a:pt x="2581239" y="-99957"/>
                  <a:pt x="3104811" y="455370"/>
                </a:cubicBezTo>
                <a:cubicBezTo>
                  <a:pt x="3763986" y="930223"/>
                  <a:pt x="3812450" y="2169554"/>
                  <a:pt x="2964915" y="2674984"/>
                </a:cubicBezTo>
                <a:cubicBezTo>
                  <a:pt x="2335094" y="3086158"/>
                  <a:pt x="1436708" y="3116069"/>
                  <a:pt x="780589" y="2754473"/>
                </a:cubicBezTo>
                <a:cubicBezTo>
                  <a:pt x="53468" y="2135993"/>
                  <a:pt x="-147480" y="1178044"/>
                  <a:pt x="402763" y="560834"/>
                </a:cubicBezTo>
                <a:cubicBezTo>
                  <a:pt x="280366" y="288575"/>
                  <a:pt x="282841" y="62071"/>
                  <a:pt x="148416" y="-140374"/>
                </a:cubicBezTo>
                <a:close/>
              </a:path>
              <a:path w="3619893" h="3022691" stroke="0" extrusionOk="0">
                <a:moveTo>
                  <a:pt x="148416" y="-140374"/>
                </a:moveTo>
                <a:cubicBezTo>
                  <a:pt x="218985" y="-80576"/>
                  <a:pt x="677039" y="130477"/>
                  <a:pt x="931647" y="189873"/>
                </a:cubicBezTo>
                <a:cubicBezTo>
                  <a:pt x="1569908" y="-186262"/>
                  <a:pt x="2557448" y="638"/>
                  <a:pt x="3104811" y="455370"/>
                </a:cubicBezTo>
                <a:cubicBezTo>
                  <a:pt x="3710364" y="1129762"/>
                  <a:pt x="3759612" y="2033711"/>
                  <a:pt x="2964915" y="2674984"/>
                </a:cubicBezTo>
                <a:cubicBezTo>
                  <a:pt x="2295124" y="3033685"/>
                  <a:pt x="1494894" y="3070096"/>
                  <a:pt x="780589" y="2754473"/>
                </a:cubicBezTo>
                <a:cubicBezTo>
                  <a:pt x="-37169" y="2312424"/>
                  <a:pt x="-254836" y="1408997"/>
                  <a:pt x="402763" y="560834"/>
                </a:cubicBezTo>
                <a:cubicBezTo>
                  <a:pt x="354678" y="257018"/>
                  <a:pt x="303410" y="151466"/>
                  <a:pt x="148416" y="-1403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27432" tIns="27432" rIns="27432" bIns="27432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Business Source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Premier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主题涵盖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BA766A-7D33-ECC4-08E5-A7BCE6114FD2}"/>
              </a:ext>
            </a:extLst>
          </p:cNvPr>
          <p:cNvSpPr txBox="1">
            <a:spLocks/>
          </p:cNvSpPr>
          <p:nvPr/>
        </p:nvSpPr>
        <p:spPr>
          <a:xfrm>
            <a:off x="5061813" y="2706095"/>
            <a:ext cx="2462937" cy="367624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会计学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财政学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经济学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市场学</a:t>
            </a:r>
          </a:p>
        </p:txBody>
      </p:sp>
      <p:sp>
        <p:nvSpPr>
          <p:cNvPr id="63494" name="文本框 5">
            <a:extLst>
              <a:ext uri="{FF2B5EF4-FFF2-40B4-BE49-F238E27FC236}">
                <a16:creationId xmlns:a16="http://schemas.microsoft.com/office/drawing/2014/main" id="{2F19478A-8555-3AA0-9E30-D8073A9F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879475"/>
            <a:ext cx="61118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业界广泛使用的商业研究数据库，涵盖各种商业学科全文和可搜索的顶级期刊引用的参考文献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509E0AD-E5CE-20C1-BBFB-46D3363D5B1A}"/>
              </a:ext>
            </a:extLst>
          </p:cNvPr>
          <p:cNvSpPr txBox="1">
            <a:spLocks/>
          </p:cNvSpPr>
          <p:nvPr/>
        </p:nvSpPr>
        <p:spPr>
          <a:xfrm>
            <a:off x="8016877" y="2706095"/>
            <a:ext cx="2710587" cy="367624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管理学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管理信息系统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运营管理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020B29C-11D5-DDD5-A7FE-5B40E19912A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3DE49-0B6C-3DDA-01F7-679F994B86F3}"/>
              </a:ext>
            </a:extLst>
          </p:cNvPr>
          <p:cNvGrpSpPr/>
          <p:nvPr/>
        </p:nvGrpSpPr>
        <p:grpSpPr>
          <a:xfrm>
            <a:off x="315631" y="4575627"/>
            <a:ext cx="11558015" cy="1949679"/>
            <a:chOff x="315631" y="4575627"/>
            <a:chExt cx="11558015" cy="19496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975599-021D-0F8B-6CB4-932FECEA0809}"/>
                </a:ext>
              </a:extLst>
            </p:cNvPr>
            <p:cNvSpPr/>
            <p:nvPr/>
          </p:nvSpPr>
          <p:spPr>
            <a:xfrm rot="16200000">
              <a:off x="5302682" y="-45659"/>
              <a:ext cx="1583918" cy="115580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22F52-5C27-7C8A-F954-8D340DDFA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97" r="1839" b="11550"/>
            <a:stretch/>
          </p:blipFill>
          <p:spPr>
            <a:xfrm>
              <a:off x="486697" y="4998639"/>
              <a:ext cx="11218606" cy="140098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965C27-D5A5-95EB-D9CF-70753AE439B4}"/>
                </a:ext>
              </a:extLst>
            </p:cNvPr>
            <p:cNvSpPr/>
            <p:nvPr/>
          </p:nvSpPr>
          <p:spPr>
            <a:xfrm rot="16200000">
              <a:off x="5911757" y="-1020499"/>
              <a:ext cx="365760" cy="115580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</p:grpSp>
      <p:sp>
        <p:nvSpPr>
          <p:cNvPr id="5" name="Title 2">
            <a:extLst>
              <a:ext uri="{FF2B5EF4-FFF2-40B4-BE49-F238E27FC236}">
                <a16:creationId xmlns:a16="http://schemas.microsoft.com/office/drawing/2014/main" id="{7AAA4DFC-BCCC-2040-FF4A-7C7C269C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6752"/>
          </a:xfrm>
        </p:spPr>
        <p:txBody>
          <a:bodyPr/>
          <a:lstStyle/>
          <a:p>
            <a:r>
              <a:rPr lang="en-US" i="1" dirty="0">
                <a:ea typeface="思源黑体 CN" panose="020B0500000000000000"/>
              </a:rPr>
              <a:t>Business Source Premier</a:t>
            </a:r>
            <a:br>
              <a:rPr lang="en-US" altLang="zh-CN" i="1" dirty="0">
                <a:ea typeface="思源黑体 CN" panose="020B0500000000000000"/>
              </a:rPr>
            </a:b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持续收录的全文期刊与杂志</a:t>
            </a:r>
            <a:b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</a:br>
            <a:endParaRPr lang="en-US" sz="3600" dirty="0">
              <a:solidFill>
                <a:schemeClr val="accent5"/>
              </a:solidFill>
              <a:latin typeface="宋体" panose="02010600030101010101" pitchFamily="2" charset="-122"/>
              <a:ea typeface="思源黑体 CN" panose="020B0500000000000000"/>
            </a:endParaRPr>
          </a:p>
        </p:txBody>
      </p:sp>
      <p:graphicFrame>
        <p:nvGraphicFramePr>
          <p:cNvPr id="10" name="Table 14">
            <a:extLst>
              <a:ext uri="{FF2B5EF4-FFF2-40B4-BE49-F238E27FC236}">
                <a16:creationId xmlns:a16="http://schemas.microsoft.com/office/drawing/2014/main" id="{BBF0B160-0223-F2FD-1E4C-D7DFB49931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803237"/>
              </p:ext>
            </p:extLst>
          </p:nvPr>
        </p:nvGraphicFramePr>
        <p:xfrm>
          <a:off x="1554480" y="1761968"/>
          <a:ext cx="8796528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9476">
                  <a:extLst>
                    <a:ext uri="{9D8B030D-6E8A-4147-A177-3AD203B41FA5}">
                      <a16:colId xmlns:a16="http://schemas.microsoft.com/office/drawing/2014/main" val="422206791"/>
                    </a:ext>
                  </a:extLst>
                </a:gridCol>
                <a:gridCol w="1685212">
                  <a:extLst>
                    <a:ext uri="{9D8B030D-6E8A-4147-A177-3AD203B41FA5}">
                      <a16:colId xmlns:a16="http://schemas.microsoft.com/office/drawing/2014/main" val="4004147078"/>
                    </a:ext>
                  </a:extLst>
                </a:gridCol>
                <a:gridCol w="1609344">
                  <a:extLst>
                    <a:ext uri="{9D8B030D-6E8A-4147-A177-3AD203B41FA5}">
                      <a16:colId xmlns:a16="http://schemas.microsoft.com/office/drawing/2014/main" val="446984338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240860223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/>
                        <a:t>Business Source</a:t>
                      </a:r>
                    </a:p>
                    <a:p>
                      <a:pPr algn="ctr"/>
                      <a:r>
                        <a:rPr lang="en-US" b="0" i="0" dirty="0"/>
                        <a:t>P</a:t>
                      </a:r>
                      <a:r>
                        <a:rPr lang="en-US" altLang="zh-CN" b="0" i="0" dirty="0"/>
                        <a:t>remier</a:t>
                      </a:r>
                      <a:endParaRPr lang="en-US" b="0" i="0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/>
                        <a:t>Business Source</a:t>
                      </a:r>
                    </a:p>
                    <a:p>
                      <a:pPr algn="ctr"/>
                      <a:r>
                        <a:rPr lang="en-US" b="0" i="0" dirty="0"/>
                        <a:t>Complete</a:t>
                      </a:r>
                    </a:p>
                  </a:txBody>
                  <a:tcPr anchor="b">
                    <a:lnL w="12700" cmpd="sng">
                      <a:noFill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/>
                        <a:t>Business Source</a:t>
                      </a:r>
                    </a:p>
                    <a:p>
                      <a:pPr algn="ctr"/>
                      <a:r>
                        <a:rPr lang="en-US" b="0" i="0" dirty="0"/>
                        <a:t>Ultimate</a:t>
                      </a:r>
                    </a:p>
                  </a:txBody>
                  <a:tcPr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32126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全文期刊总数</a:t>
                      </a: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2,140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3,179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5,939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01365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专家评审全文期刊</a:t>
                      </a:r>
                      <a:endParaRPr lang="en-US" sz="1800" dirty="0">
                        <a:solidFill>
                          <a:schemeClr val="bg1"/>
                        </a:solidFill>
                        <a:latin typeface="思源黑体 CN" panose="020B0500000000000000" charset="-122"/>
                        <a:ea typeface="思源黑体 CN" panose="020B0500000000000000" charset="-122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1,073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1,877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3,278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3125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收录在 </a:t>
                      </a:r>
                      <a:r>
                        <a:rPr lang="en-US" altLang="zh-CN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WOS </a:t>
                      </a:r>
                      <a:r>
                        <a:rPr lang="zh-CN" altLang="en-US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中的全文期刊</a:t>
                      </a:r>
                      <a:endParaRPr lang="en-US" sz="1800" dirty="0">
                        <a:solidFill>
                          <a:schemeClr val="bg1"/>
                        </a:solidFill>
                        <a:latin typeface="思源黑体 CN" panose="020B0500000000000000" charset="-122"/>
                        <a:ea typeface="思源黑体 CN" panose="020B0500000000000000" charset="-122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405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539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666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03453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收录在 </a:t>
                      </a:r>
                      <a:r>
                        <a:rPr lang="en-US" altLang="zh-CN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Scopus </a:t>
                      </a:r>
                      <a:r>
                        <a:rPr lang="zh-CN" altLang="en-US" sz="18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 CN" panose="020B0500000000000000" charset="-122"/>
                        </a:rPr>
                        <a:t>中的全文期刊</a:t>
                      </a:r>
                      <a:endParaRPr lang="en-US" sz="1800" dirty="0">
                        <a:solidFill>
                          <a:schemeClr val="bg1"/>
                        </a:solidFill>
                        <a:latin typeface="思源黑体 CN" panose="020B0500000000000000" charset="-122"/>
                        <a:ea typeface="思源黑体 CN" panose="020B0500000000000000" charset="-122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790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1,114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1,450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9595"/>
                  </a:ext>
                </a:extLst>
              </a:tr>
            </a:tbl>
          </a:graphicData>
        </a:graphic>
      </p:graphicFrame>
      <p:pic>
        <p:nvPicPr>
          <p:cNvPr id="2" name="Graphic 3">
            <a:extLst>
              <a:ext uri="{FF2B5EF4-FFF2-40B4-BE49-F238E27FC236}">
                <a16:creationId xmlns:a16="http://schemas.microsoft.com/office/drawing/2014/main" id="{6C3F310E-2E10-8AF0-8BEF-7D0FF840A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C49C15C-33F5-4FE8-D831-1BF737FF022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290F8-60E6-4619-AF43-3F131CE11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06"/>
          <a:stretch/>
        </p:blipFill>
        <p:spPr>
          <a:xfrm>
            <a:off x="10229850" y="0"/>
            <a:ext cx="1962150" cy="3176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909352-E478-4C49-BB26-9DD4C0BE3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6" t="40478" r="3226" b="4569"/>
          <a:stretch/>
        </p:blipFill>
        <p:spPr>
          <a:xfrm>
            <a:off x="10229850" y="2639852"/>
            <a:ext cx="1962150" cy="3894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Business Source Premier </a:t>
            </a:r>
            <a:r>
              <a:rPr lang="en-US" dirty="0"/>
              <a:t>(BSP)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4F77DC-1148-43BA-B3DC-3E80F6137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662"/>
            <a:ext cx="10848975" cy="3687380"/>
          </a:xfrm>
        </p:spPr>
        <p:txBody>
          <a:bodyPr/>
          <a:lstStyle/>
          <a:p>
            <a:r>
              <a:rPr lang="zh-Hans" altLang="en-US" sz="2600" dirty="0"/>
              <a:t>包括持续收录同行评审全文期刊</a:t>
            </a:r>
            <a:r>
              <a:rPr lang="en-US" sz="2600" dirty="0"/>
              <a:t>, </a:t>
            </a:r>
            <a:br>
              <a:rPr lang="en-US" sz="2600" dirty="0"/>
            </a:br>
            <a:r>
              <a:rPr lang="zh-Hans" altLang="en-US" sz="2600" dirty="0"/>
              <a:t>涵盖无延时持续收录同行评审全文期刊</a:t>
            </a:r>
            <a:endParaRPr lang="en-US" sz="2600" dirty="0"/>
          </a:p>
          <a:p>
            <a:r>
              <a:rPr lang="zh-Hans" altLang="en-US" sz="2600" dirty="0"/>
              <a:t>覆盖独特</a:t>
            </a:r>
            <a:r>
              <a:rPr lang="zh-TW" altLang="en-US" sz="2600" dirty="0"/>
              <a:t>收录</a:t>
            </a:r>
            <a:r>
              <a:rPr lang="zh-Hans" altLang="en-US" sz="2600" dirty="0"/>
              <a:t>的最优质商学全文期刊</a:t>
            </a:r>
            <a:endParaRPr lang="en-US" sz="2600" dirty="0"/>
          </a:p>
          <a:p>
            <a:r>
              <a:rPr lang="zh-Hans" altLang="en-US" sz="2600" dirty="0"/>
              <a:t>收录全球全文出版物</a:t>
            </a:r>
            <a:endParaRPr lang="en-US" sz="2600" dirty="0"/>
          </a:p>
          <a:p>
            <a:r>
              <a:rPr lang="zh-Hans" altLang="en-US" sz="2600" dirty="0"/>
              <a:t>非期刊全文资源，如：</a:t>
            </a:r>
            <a:endParaRPr lang="en-US" sz="2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44FD60-B668-4785-9FFE-F0C31255A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23112"/>
            <a:ext cx="10515600" cy="629977"/>
          </a:xfrm>
        </p:spPr>
        <p:txBody>
          <a:bodyPr/>
          <a:lstStyle/>
          <a:p>
            <a:r>
              <a:rPr lang="zh-Hans" altLang="en-US" dirty="0">
                <a:solidFill>
                  <a:schemeClr val="accent2"/>
                </a:solidFill>
              </a:rPr>
              <a:t>极大的优势在于：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1976F5-6A37-4E98-8F86-9AC81B532C65}"/>
              </a:ext>
            </a:extLst>
          </p:cNvPr>
          <p:cNvSpPr/>
          <p:nvPr/>
        </p:nvSpPr>
        <p:spPr>
          <a:xfrm>
            <a:off x="1068265" y="4585307"/>
            <a:ext cx="34081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zh-Han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企业资讯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zh-Han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企业概况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zh-Han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国家报告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465D9-E101-4AF1-9E23-A375123C8288}"/>
              </a:ext>
            </a:extLst>
          </p:cNvPr>
          <p:cNvSpPr/>
          <p:nvPr/>
        </p:nvSpPr>
        <p:spPr>
          <a:xfrm>
            <a:off x="4193779" y="4585307"/>
            <a:ext cx="31593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zh-Han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行业报告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zh-Han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视频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zh-Han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会议论文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93EC6A9-B66F-E8AE-C46D-EAC78E5FE98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002B97-F90F-FE6C-A0D8-47AF15FEC92A}"/>
              </a:ext>
            </a:extLst>
          </p:cNvPr>
          <p:cNvSpPr/>
          <p:nvPr/>
        </p:nvSpPr>
        <p:spPr>
          <a:xfrm>
            <a:off x="-1" y="-1"/>
            <a:ext cx="12191999" cy="6552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EBEBF3F-FF1A-C8C2-F4FE-C73DD837F2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7"/>
          <a:stretch/>
        </p:blipFill>
        <p:spPr>
          <a:xfrm>
            <a:off x="-1" y="-1"/>
            <a:ext cx="12191999" cy="65528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62B1FE-7E0B-F373-6F1A-1635E349456B}"/>
              </a:ext>
            </a:extLst>
          </p:cNvPr>
          <p:cNvSpPr/>
          <p:nvPr/>
        </p:nvSpPr>
        <p:spPr>
          <a:xfrm>
            <a:off x="0" y="0"/>
            <a:ext cx="12192000" cy="2126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管理学期刊排名</a:t>
            </a:r>
            <a:b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来自 </a:t>
            </a:r>
            <a:r>
              <a:rPr lang="en-US" i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Academy of Management Journal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期刊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Coe &amp; Weinstock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的研究</a:t>
            </a:r>
            <a:endParaRPr lang="en-US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BB249E-2AF2-4DC4-8F66-003D62944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811497"/>
              </p:ext>
            </p:extLst>
          </p:nvPr>
        </p:nvGraphicFramePr>
        <p:xfrm>
          <a:off x="1072924" y="1096963"/>
          <a:ext cx="9746128" cy="52255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4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1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246">
                  <a:extLst>
                    <a:ext uri="{9D8B030D-6E8A-4147-A177-3AD203B41FA5}">
                      <a16:colId xmlns:a16="http://schemas.microsoft.com/office/drawing/2014/main" val="3440311552"/>
                    </a:ext>
                  </a:extLst>
                </a:gridCol>
              </a:tblGrid>
              <a:tr h="47070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Rank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BSP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Administrative Science Quarterly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2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Academy of Management Journal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3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Harvard Business Review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4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Management Science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5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Operations Research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6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Academy of Management Review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7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Industrial &amp; Labor Relations Review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8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California Management Review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36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6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A68482E-92F2-9F8B-5C88-FBF4FE671D2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EA39DC-4234-0010-D89A-F6099BAAF73A}"/>
              </a:ext>
            </a:extLst>
          </p:cNvPr>
          <p:cNvSpPr/>
          <p:nvPr/>
        </p:nvSpPr>
        <p:spPr>
          <a:xfrm>
            <a:off x="-1" y="-1"/>
            <a:ext cx="12191999" cy="6552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B1AAEE-4B9F-B4FA-E8D1-00A96677AC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7"/>
          <a:stretch/>
        </p:blipFill>
        <p:spPr>
          <a:xfrm>
            <a:off x="-1" y="-1"/>
            <a:ext cx="12191999" cy="65528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D83240-A1B3-0464-6C79-594796D67F66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54164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研究机构顶级市场营销类期刊</a:t>
            </a:r>
            <a:b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出自</a:t>
            </a:r>
            <a:r>
              <a:rPr lang="en-US" i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Journal of Marketing Education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期刊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Hult, Neese 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及 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Bashaw 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的研究</a:t>
            </a:r>
            <a:endParaRPr lang="en-US" sz="18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1E78DEC-70A7-408C-8E92-6C10FA8B1B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633091"/>
              </p:ext>
            </p:extLst>
          </p:nvPr>
        </p:nvGraphicFramePr>
        <p:xfrm>
          <a:off x="1109732" y="1030288"/>
          <a:ext cx="9644583" cy="21443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3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152">
                  <a:extLst>
                    <a:ext uri="{9D8B030D-6E8A-4147-A177-3AD203B41FA5}">
                      <a16:colId xmlns:a16="http://schemas.microsoft.com/office/drawing/2014/main" val="1253419795"/>
                    </a:ext>
                  </a:extLst>
                </a:gridCol>
              </a:tblGrid>
              <a:tr h="40084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Rank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Name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BSP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Marketing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baseline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</a:rPr>
                        <a:t>无延迟全文期刊</a:t>
                      </a:r>
                      <a:endParaRPr lang="en-US" sz="1500" b="1" baseline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</a:endParaRP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2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Marketing Research </a:t>
                      </a:r>
                      <a:r>
                        <a:rPr lang="en-US" sz="1800" i="0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(JMR)</a:t>
                      </a:r>
                      <a:endParaRPr lang="en-US" sz="1800" i="1" baseline="0" dirty="0">
                        <a:solidFill>
                          <a:srgbClr val="FFFFFF"/>
                        </a:solidFill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kern="1200" baseline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+mn-cs"/>
                        </a:rPr>
                        <a:t>无延迟全文期刊</a:t>
                      </a:r>
                      <a:endParaRPr lang="en-US" sz="1500" b="1" kern="1200" baseline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+mn-cs"/>
                      </a:endParaRP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3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Consumer Research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kern="1200" baseline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+mn-cs"/>
                        </a:rPr>
                        <a:t>无延迟全文期刊</a:t>
                      </a:r>
                      <a:endParaRPr lang="en-US" sz="1500" b="1" kern="1200" baseline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+mn-cs"/>
                      </a:endParaRP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948A420-C0A4-FFF6-A617-F578887A689F}"/>
              </a:ext>
            </a:extLst>
          </p:cNvPr>
          <p:cNvSpPr/>
          <p:nvPr/>
        </p:nvSpPr>
        <p:spPr>
          <a:xfrm>
            <a:off x="0" y="3349487"/>
            <a:ext cx="12192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E0B0C2BB-27DD-4A48-84B2-DDAE0E813F93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958012824"/>
              </p:ext>
            </p:extLst>
          </p:nvPr>
        </p:nvGraphicFramePr>
        <p:xfrm>
          <a:off x="1109669" y="4225843"/>
          <a:ext cx="9644646" cy="21443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3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3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129">
                  <a:extLst>
                    <a:ext uri="{9D8B030D-6E8A-4147-A177-3AD203B41FA5}">
                      <a16:colId xmlns:a16="http://schemas.microsoft.com/office/drawing/2014/main" val="3861364129"/>
                    </a:ext>
                  </a:extLst>
                </a:gridCol>
              </a:tblGrid>
              <a:tr h="40084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Rank</a:t>
                      </a: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Name</a:t>
                      </a: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BSP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</a:t>
                      </a: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Marketing</a:t>
                      </a: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baseline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</a:rPr>
                        <a:t>无延迟全文期刊</a:t>
                      </a:r>
                      <a:endParaRPr lang="en-US" sz="1500" b="1" baseline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</a:endParaRP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2</a:t>
                      </a: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Marketing Research </a:t>
                      </a:r>
                      <a:r>
                        <a:rPr lang="en-US" sz="1800" i="0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(JMR)</a:t>
                      </a:r>
                      <a:endParaRPr lang="en-US" sz="1800" i="1" baseline="0" dirty="0">
                        <a:solidFill>
                          <a:srgbClr val="FFFFFF"/>
                        </a:solidFill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kern="1200" baseline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+mn-cs"/>
                        </a:rPr>
                        <a:t>无延迟全文期刊</a:t>
                      </a:r>
                      <a:endParaRPr lang="en-US" sz="1500" b="1" kern="1200" baseline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+mn-cs"/>
                      </a:endParaRP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3</a:t>
                      </a: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Consumer Research</a:t>
                      </a:r>
                    </a:p>
                  </a:txBody>
                  <a:tcPr marL="126742" marR="126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kern="1200" baseline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+mn-cs"/>
                        </a:rPr>
                        <a:t>无延迟全文期刊</a:t>
                      </a:r>
                      <a:endParaRPr lang="en-US" sz="1500" b="1" kern="1200" baseline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+mn-cs"/>
                      </a:endParaRP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B15A8E-4C06-4DD8-83CE-0C7955F06B1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非研究机构顶级市场营销类期刊</a:t>
            </a:r>
          </a:p>
          <a:p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出自</a:t>
            </a:r>
            <a:r>
              <a:rPr lang="en-US" i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Journal of Marketing Education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期刊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Hult, Neese 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及 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Bashaw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的研究 </a:t>
            </a:r>
          </a:p>
        </p:txBody>
      </p:sp>
    </p:spTree>
    <p:extLst>
      <p:ext uri="{BB962C8B-B14F-4D97-AF65-F5344CB8AC3E}">
        <p14:creationId xmlns:p14="http://schemas.microsoft.com/office/powerpoint/2010/main" val="27944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772C43-17DE-3CF3-C0D0-409ED81D40E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D379593-6465-4C8C-609D-E168E9AD089F}"/>
              </a:ext>
            </a:extLst>
          </p:cNvPr>
          <p:cNvSpPr/>
          <p:nvPr/>
        </p:nvSpPr>
        <p:spPr>
          <a:xfrm>
            <a:off x="-1" y="-1"/>
            <a:ext cx="12191999" cy="6552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5D22F37-D316-D623-75D6-54CD8964E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7"/>
          <a:stretch/>
        </p:blipFill>
        <p:spPr>
          <a:xfrm>
            <a:off x="-1" y="-1"/>
            <a:ext cx="12191999" cy="65528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E744E2-A90E-30F4-AA14-50F23B55D0D7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0F29BF-F582-CCC2-AA6E-BD50C9FEA291}"/>
              </a:ext>
            </a:extLst>
          </p:cNvPr>
          <p:cNvSpPr/>
          <p:nvPr/>
        </p:nvSpPr>
        <p:spPr>
          <a:xfrm>
            <a:off x="0" y="3402322"/>
            <a:ext cx="12192000" cy="1547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5416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MIS 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期刊排名</a:t>
            </a:r>
            <a:b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en-US" dirty="0" err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Mylonopoulos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&amp; </a:t>
            </a:r>
            <a:r>
              <a:rPr lang="en-US" dirty="0" err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Theoharakis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http://www.bus.ucf.edu/csaunders/newjournal.htm</a:t>
            </a:r>
            <a:endParaRPr lang="en-US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CCA599-2931-4713-A74D-3703169A1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541123"/>
              </p:ext>
            </p:extLst>
          </p:nvPr>
        </p:nvGraphicFramePr>
        <p:xfrm>
          <a:off x="1109732" y="863594"/>
          <a:ext cx="9652674" cy="2255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8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9196">
                  <a:extLst>
                    <a:ext uri="{9D8B030D-6E8A-4147-A177-3AD203B41FA5}">
                      <a16:colId xmlns:a16="http://schemas.microsoft.com/office/drawing/2014/main" val="2966289651"/>
                    </a:ext>
                  </a:extLst>
                </a:gridCol>
              </a:tblGrid>
              <a:tr h="294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Rank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Name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BSP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MIS Quarterly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2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Communications of the ACM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3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Information Systems Research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4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Management Information Systems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无延迟持续收录全文期刊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2A38841A-E982-4A2F-B5B4-EFCFA1C9207A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29064716"/>
              </p:ext>
            </p:extLst>
          </p:nvPr>
        </p:nvGraphicFramePr>
        <p:xfrm>
          <a:off x="1109732" y="4191000"/>
          <a:ext cx="9652674" cy="2255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8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9196">
                  <a:extLst>
                    <a:ext uri="{9D8B030D-6E8A-4147-A177-3AD203B41FA5}">
                      <a16:colId xmlns:a16="http://schemas.microsoft.com/office/drawing/2014/main" val="1170288443"/>
                    </a:ext>
                  </a:extLst>
                </a:gridCol>
              </a:tblGrid>
              <a:tr h="294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Rank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Name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BSP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Finance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2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Financial Economics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3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Financial &amp; Quantitative Analysis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延持收录全文期刊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7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4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>
                          <a:solidFill>
                            <a:srgbClr val="FFFFFF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Money, Credit &amp; Banking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无全文期刊</a:t>
                      </a:r>
                    </a:p>
                  </a:txBody>
                  <a:tcPr marL="126723" marR="126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CA8FD1-4CA4-4C03-A8E3-A1171E4A53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429000"/>
            <a:ext cx="10515600" cy="538661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财经期刊排名</a:t>
            </a:r>
            <a:b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zh-CN" altLang="en-US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出自</a:t>
            </a:r>
            <a:r>
              <a:rPr lang="en-US" alt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The Journal of Financial Research</a:t>
            </a:r>
            <a:r>
              <a:rPr lang="zh-CN" altLang="en-US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期刊 </a:t>
            </a:r>
            <a:r>
              <a:rPr lang="en-US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Mabry &amp; Sharplin, “Conclusions, a Final Ranking of Finance Journals” </a:t>
            </a:r>
            <a:endParaRPr lang="en-US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61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00F5316-7192-15D0-A437-8DCFA33777B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DC073C8-8AE3-4BEC-AD78-20C3C1652A10}"/>
              </a:ext>
            </a:extLst>
          </p:cNvPr>
          <p:cNvSpPr/>
          <p:nvPr/>
        </p:nvSpPr>
        <p:spPr>
          <a:xfrm>
            <a:off x="323778" y="323777"/>
            <a:ext cx="11544444" cy="6210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47ABFF-ADC8-485C-A498-913C32C18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582356"/>
            <a:ext cx="10515600" cy="1997555"/>
          </a:xfrm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  <a:latin typeface="宋体" panose="02010600030101010101" pitchFamily="2" charset="-122"/>
                <a:ea typeface="思源黑体 CN" panose="020B0500000000000000"/>
              </a:rPr>
              <a:t>80</a:t>
            </a: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思源黑体 CN" panose="020B0500000000000000"/>
              </a:rPr>
              <a:t>年</a:t>
            </a:r>
            <a:r>
              <a:rPr lang="en-US" b="1" dirty="0">
                <a:solidFill>
                  <a:schemeClr val="bg1"/>
                </a:solidFill>
                <a:latin typeface="宋体" panose="02010600030101010101" pitchFamily="2" charset="-122"/>
                <a:ea typeface="思源黑体 CN" panose="020B0500000000000000"/>
              </a:rPr>
              <a:t> </a:t>
            </a:r>
            <a:br>
              <a:rPr 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思源黑体 CN" panose="020B0500000000000000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思源黑体 CN" panose="020B0500000000000000"/>
              </a:rPr>
              <a:t>服务全球机构和组织的信息需求</a:t>
            </a:r>
            <a:endParaRPr lang="en-US" sz="2800" b="1" dirty="0">
              <a:solidFill>
                <a:schemeClr val="bg1"/>
              </a:solidFill>
              <a:latin typeface="宋体" panose="02010600030101010101" pitchFamily="2" charset="-122"/>
              <a:ea typeface="思源黑体 CN" panose="020B050000000000000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DBC83-3393-4FEE-92DB-EEC52A276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75" y="1322162"/>
            <a:ext cx="7614564" cy="4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91F01E2-FA0B-52F7-67DF-D6E8A0D9258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003394-D9AB-BB9A-FE96-FB448D043FB3}"/>
              </a:ext>
            </a:extLst>
          </p:cNvPr>
          <p:cNvSpPr/>
          <p:nvPr/>
        </p:nvSpPr>
        <p:spPr>
          <a:xfrm>
            <a:off x="-1" y="-1"/>
            <a:ext cx="12191999" cy="6552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01C082-D1D1-C8FF-E9B1-4DE1E2803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7"/>
          <a:stretch/>
        </p:blipFill>
        <p:spPr>
          <a:xfrm>
            <a:off x="-1" y="-98507"/>
            <a:ext cx="12191999" cy="65528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310E83-A77B-33BB-B16F-003A4959BBF7}"/>
              </a:ext>
            </a:extLst>
          </p:cNvPr>
          <p:cNvSpPr/>
          <p:nvPr/>
        </p:nvSpPr>
        <p:spPr>
          <a:xfrm>
            <a:off x="0" y="0"/>
            <a:ext cx="12192000" cy="2126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新宋体" panose="02010609030101010101" pitchFamily="49" charset="-122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03411"/>
            <a:ext cx="10515600" cy="54164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顶级会计类期刊</a:t>
            </a:r>
            <a:r>
              <a:rPr lang="en-US" altLang="zh-CN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美国印第安纳大学排名</a:t>
            </a:r>
            <a:endParaRPr lang="en-US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40F63A-59A9-4688-B80F-A09C3C52D6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586735"/>
              </p:ext>
            </p:extLst>
          </p:nvPr>
        </p:nvGraphicFramePr>
        <p:xfrm>
          <a:off x="1096436" y="698361"/>
          <a:ext cx="9850962" cy="5719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5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016">
                  <a:extLst>
                    <a:ext uri="{9D8B030D-6E8A-4147-A177-3AD203B41FA5}">
                      <a16:colId xmlns:a16="http://schemas.microsoft.com/office/drawing/2014/main" val="1005974516"/>
                    </a:ext>
                  </a:extLst>
                </a:gridCol>
              </a:tblGrid>
              <a:tr h="3237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Rank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Name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BSP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Accounting Review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7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Accounting, Organizations &amp; Society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9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Contemporary Accounting Research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7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Accounting &amp; Economics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9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Accounting Research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Review of Accounting Studies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延持收录全文期刊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Accounting Horizons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Auditing: A Journal of Practice &amp; Theory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88178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Behavioral Research in Accounting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17079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Accounting, Auditing &amp; Finance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685988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Management Accounting Research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08781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the American Taxation Association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lang="zh-CN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lang="zh-Hans" altLang="en-US" sz="15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lang="en-US" sz="15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703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12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4ABB1DB-0999-7882-6CD5-C623CEDDCC9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41274E3-61DD-8691-E1DE-17614C63D75A}"/>
              </a:ext>
            </a:extLst>
          </p:cNvPr>
          <p:cNvSpPr/>
          <p:nvPr/>
        </p:nvSpPr>
        <p:spPr>
          <a:xfrm>
            <a:off x="-1" y="-1"/>
            <a:ext cx="12191999" cy="6552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541598-DAF1-CDA7-2747-4DC31966A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7"/>
          <a:stretch/>
        </p:blipFill>
        <p:spPr>
          <a:xfrm>
            <a:off x="-1" y="-1"/>
            <a:ext cx="12191999" cy="65528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6D2E60-A613-5332-1FAF-A09960C048E2}"/>
              </a:ext>
            </a:extLst>
          </p:cNvPr>
          <p:cNvSpPr/>
          <p:nvPr/>
        </p:nvSpPr>
        <p:spPr>
          <a:xfrm>
            <a:off x="0" y="0"/>
            <a:ext cx="12192000" cy="2126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FE251F1-14CB-4330-8B49-26F209F0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83"/>
            <a:ext cx="10515600" cy="54164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排名前十位学术商学期刊 </a:t>
            </a:r>
            <a:r>
              <a:rPr lang="en-US" altLang="zh-CN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– </a:t>
            </a:r>
            <a:r>
              <a:rPr lang="zh-CN" alt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特征因子 </a:t>
            </a:r>
            <a:r>
              <a:rPr lang="en-US" altLang="zh-CN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Eigenfactor</a:t>
            </a:r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40F63A-59A9-4688-B80F-A09C3C52D6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620951"/>
              </p:ext>
            </p:extLst>
          </p:nvPr>
        </p:nvGraphicFramePr>
        <p:xfrm>
          <a:off x="1104653" y="685131"/>
          <a:ext cx="9633478" cy="56021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13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8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1243">
                  <a:extLst>
                    <a:ext uri="{9D8B030D-6E8A-4147-A177-3AD203B41FA5}">
                      <a16:colId xmlns:a16="http://schemas.microsoft.com/office/drawing/2014/main" val="1489741143"/>
                    </a:ext>
                  </a:extLst>
                </a:gridCol>
              </a:tblGrid>
              <a:tr h="61026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Rank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Name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BSP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Academy</a:t>
                      </a:r>
                      <a:r>
                        <a:rPr lang="en-US" sz="16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 of Management Journal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思源黑体" panose="020B0500000000000000" pitchFamily="34" charset="-122"/>
                        <a:ea typeface="思源黑体" panose="020B0500000000000000" pitchFamily="34" charset="-122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2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Journal of Management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3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Strategic Management Journal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4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Journal of Marketing Research </a:t>
                      </a:r>
                      <a:r>
                        <a:rPr lang="en-US" sz="1600" i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(JMR)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思源黑体" panose="020B0500000000000000" pitchFamily="34" charset="-122"/>
                        <a:ea typeface="思源黑体" panose="020B0500000000000000" pitchFamily="34" charset="-122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5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Journal of Business Ethics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6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Consumer</a:t>
                      </a:r>
                      <a:r>
                        <a:rPr lang="en-US" sz="1600" i="1" baseline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 Research</a:t>
                      </a:r>
                      <a:endParaRPr lang="en-US" sz="1600" i="1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067447"/>
                  </a:ext>
                </a:extLst>
              </a:tr>
              <a:tr h="532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7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Academy</a:t>
                      </a:r>
                      <a:r>
                        <a:rPr lang="en-US" sz="1600" i="1" baseline="0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 of Management Review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思源黑体" panose="020B0500000000000000" pitchFamily="34" charset="-122"/>
                        <a:ea typeface="思源黑体" panose="020B0500000000000000" pitchFamily="34" charset="-122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856673"/>
                  </a:ext>
                </a:extLst>
              </a:tr>
              <a:tr h="443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8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Management Studies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85287"/>
                  </a:ext>
                </a:extLst>
              </a:tr>
              <a:tr h="443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9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Business Research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Arial" panose="020B0604020202020204" pitchFamily="34" charset="0"/>
                        </a:rPr>
                        <a:t>无全文期刊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20381"/>
                  </a:ext>
                </a:extLst>
              </a:tr>
              <a:tr h="532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10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Journal of Marketing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无延迟持续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收录</a:t>
                      </a:r>
                      <a:r>
                        <a:rPr kumimoji="0" lang="zh-Hans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思源黑体 CN" panose="020B0500000000000000"/>
                          <a:cs typeface="Arial" panose="020B0604020202020204" pitchFamily="34" charset="0"/>
                        </a:rPr>
                        <a:t>全文期刊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思源黑体 CN" panose="020B0500000000000000"/>
                        <a:cs typeface="Arial" panose="020B0604020202020204" pitchFamily="34" charset="0"/>
                      </a:endParaRP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592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9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50FFA8C-73D7-6BC1-4AA2-3ABA33BA8E8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81B4439-E740-A5DB-E7B5-0B668406319D}"/>
              </a:ext>
            </a:extLst>
          </p:cNvPr>
          <p:cNvSpPr/>
          <p:nvPr/>
        </p:nvSpPr>
        <p:spPr>
          <a:xfrm>
            <a:off x="0" y="1371600"/>
            <a:ext cx="12192000" cy="5106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63D8F747-96B5-F6F0-1EF0-4B1D35E4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456266"/>
            <a:ext cx="3553884" cy="49445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7E686419-861E-71F2-6410-1FE8EE81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916" y="1456265"/>
            <a:ext cx="3553884" cy="49445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3B0F39-416D-FE38-56E7-0DAB36EC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058" y="1456267"/>
            <a:ext cx="3553884" cy="494453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C0B4FF-CE5B-62B9-401A-DF8D96D26BF8}"/>
              </a:ext>
            </a:extLst>
          </p:cNvPr>
          <p:cNvSpPr/>
          <p:nvPr/>
        </p:nvSpPr>
        <p:spPr>
          <a:xfrm>
            <a:off x="0" y="1144"/>
            <a:ext cx="12191998" cy="1370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24EA3E-04F0-4379-A535-C45CA95F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192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Business Source Premier provides ongoing full text for </a:t>
            </a:r>
            <a:br>
              <a:rPr lang="en-US" sz="28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en-US" sz="28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the top U.S. general business magazines</a:t>
            </a:r>
            <a:endParaRPr lang="en-US" sz="2800" i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2EDA9E-9D0D-C7D4-77AF-BBD0540E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5573" y="2516169"/>
            <a:ext cx="2854027" cy="39708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E8EB884A-F425-75EB-8BD7-B31FBC7A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5939" y="2516170"/>
            <a:ext cx="2854027" cy="39708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E9D605-B1FC-13B2-A5F6-8835EC59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756" y="2516169"/>
            <a:ext cx="2854027" cy="39708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875967F-F95B-1E71-DB91-143DE9B3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22" y="2516171"/>
            <a:ext cx="2854027" cy="39708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B7CE4-7FC8-0DE9-2F73-7D7CD634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EC4DA1-9810-0EA2-232C-8DCCBBAD0DB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35FBFF8-67B3-F528-2906-0551CE75D1E8}"/>
              </a:ext>
            </a:extLst>
          </p:cNvPr>
          <p:cNvSpPr/>
          <p:nvPr/>
        </p:nvSpPr>
        <p:spPr>
          <a:xfrm>
            <a:off x="-1" y="-1"/>
            <a:ext cx="12191999" cy="6552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EA28D0B-D5A0-65CA-9D81-3F3D35ABEB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7"/>
          <a:stretch/>
        </p:blipFill>
        <p:spPr>
          <a:xfrm>
            <a:off x="-1" y="-1"/>
            <a:ext cx="12191999" cy="65528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FB9217-AD6A-14C3-0246-3177DDC6CB67}"/>
              </a:ext>
            </a:extLst>
          </p:cNvPr>
          <p:cNvSpPr/>
          <p:nvPr/>
        </p:nvSpPr>
        <p:spPr>
          <a:xfrm>
            <a:off x="0" y="0"/>
            <a:ext cx="12192000" cy="2126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DDFCF8-3D40-F732-6A9A-9CBE35A7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Business Source Premier</a:t>
            </a:r>
            <a:br>
              <a:rPr lang="en-US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</a:br>
            <a:r>
              <a:rPr lang="en-US" sz="2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Full-text non-journal content</a:t>
            </a:r>
            <a:endParaRPr lang="en-US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840CA8-4150-E311-503E-174AF0DB6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96265"/>
              </p:ext>
            </p:extLst>
          </p:nvPr>
        </p:nvGraphicFramePr>
        <p:xfrm>
          <a:off x="2324100" y="1587798"/>
          <a:ext cx="7543800" cy="4660604"/>
        </p:xfrm>
        <a:graphic>
          <a:graphicData uri="http://schemas.openxmlformats.org/drawingml/2006/table">
            <a:tbl>
              <a:tblPr/>
              <a:tblGrid>
                <a:gridCol w="5326158">
                  <a:extLst>
                    <a:ext uri="{9D8B030D-6E8A-4147-A177-3AD203B41FA5}">
                      <a16:colId xmlns:a16="http://schemas.microsoft.com/office/drawing/2014/main" val="3112101440"/>
                    </a:ext>
                  </a:extLst>
                </a:gridCol>
                <a:gridCol w="2217642">
                  <a:extLst>
                    <a:ext uri="{9D8B030D-6E8A-4147-A177-3AD203B41FA5}">
                      <a16:colId xmlns:a16="http://schemas.microsoft.com/office/drawing/2014/main" val="3302859142"/>
                    </a:ext>
                  </a:extLst>
                </a:gridCol>
              </a:tblGrid>
              <a:tr h="691516">
                <a:tc>
                  <a:txBody>
                    <a:bodyPr/>
                    <a:lstStyle/>
                    <a:p>
                      <a:endParaRPr lang="en-US" i="1" dirty="0"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+mn-cs"/>
                        </a:rPr>
                        <a:t>Business Source Premier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212027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案例研究 </a:t>
                      </a:r>
                      <a:r>
                        <a:rPr lang="en-US" altLang="zh-CN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– </a:t>
                      </a: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商业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8,063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332952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公司简介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2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17,572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163880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国家经济报告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897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379309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行业报告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2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7,510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13089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市场研究报告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105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61298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SWOT</a:t>
                      </a: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分析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2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5,661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561009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视频 </a:t>
                      </a:r>
                      <a:r>
                        <a:rPr lang="en-US" altLang="zh-CN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– </a:t>
                      </a: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来自美联社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78,000+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466343"/>
                  </a:ext>
                </a:extLst>
              </a:tr>
              <a:tr h="496136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工作论文 </a:t>
                      </a:r>
                      <a:r>
                        <a:rPr lang="en-US" altLang="zh-CN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– </a:t>
                      </a:r>
                      <a:r>
                        <a:rPr lang="zh-CN" altLang="en-US" sz="2200" b="0" i="0" dirty="0">
                          <a:solidFill>
                            <a:schemeClr val="bg1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</a:rPr>
                        <a:t>商业</a:t>
                      </a:r>
                      <a:endParaRPr lang="en-US" sz="2200" b="0" i="0" dirty="0">
                        <a:solidFill>
                          <a:schemeClr val="bg1"/>
                        </a:solidFill>
                        <a:effectLst/>
                        <a:latin typeface="思源黑体" panose="020B0500000000000000" pitchFamily="34" charset="-122"/>
                        <a:ea typeface="思源黑体" panose="020B05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2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kern="1200" dirty="0">
                          <a:solidFill>
                            <a:schemeClr val="tx2"/>
                          </a:solidFill>
                          <a:effectLst/>
                          <a:latin typeface="思源黑体" panose="020B0500000000000000" pitchFamily="34" charset="-122"/>
                          <a:ea typeface="思源黑体" panose="020B0500000000000000" pitchFamily="34" charset="-122"/>
                          <a:cs typeface="+mn-cs"/>
                        </a:rPr>
                        <a:t>955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48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72B5AC-6551-1C5F-ED81-5887166D992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5400000">
            <a:off x="3023616" y="-2340864"/>
            <a:ext cx="6156960" cy="11570208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 rot="5400000">
            <a:off x="3108683" y="-2517371"/>
            <a:ext cx="207818" cy="579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8887691" y="-2517371"/>
            <a:ext cx="207818" cy="5791200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r="-223" b="25044"/>
          <a:stretch>
            <a:fillRect/>
          </a:stretch>
        </p:blipFill>
        <p:spPr>
          <a:xfrm>
            <a:off x="488568" y="5438452"/>
            <a:ext cx="10515600" cy="98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93901" b="25044"/>
          <a:stretch>
            <a:fillRect/>
          </a:stretch>
        </p:blipFill>
        <p:spPr>
          <a:xfrm>
            <a:off x="11246217" y="5438452"/>
            <a:ext cx="640080" cy="987552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-41147" y="1816609"/>
            <a:ext cx="7235589" cy="1612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rgbClr val="454545"/>
                </a:solidFill>
                <a:latin typeface="+mj-lt"/>
              </a:rPr>
              <a:t>二、上机操作演示</a:t>
            </a:r>
            <a:endParaRPr lang="en-US" altLang="zh-CN" sz="4000" b="1" dirty="0">
              <a:solidFill>
                <a:srgbClr val="454545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302" y="1388217"/>
            <a:ext cx="4114800" cy="318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DD15F80-39DB-CABA-1FC6-750893B55B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ADD22F-B9AB-2B8E-DD31-59922E01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访问路径</a:t>
            </a:r>
            <a:endParaRPr lang="en-AU" dirty="0">
              <a:solidFill>
                <a:schemeClr val="tx2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5C52E790-C9EA-7C0A-5A74-779413AE2CA2}"/>
              </a:ext>
            </a:extLst>
          </p:cNvPr>
          <p:cNvSpPr/>
          <p:nvPr/>
        </p:nvSpPr>
        <p:spPr>
          <a:xfrm>
            <a:off x="1701390" y="1651820"/>
            <a:ext cx="3886610" cy="420820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33 w 10000"/>
              <a:gd name="connsiteY3" fmla="*/ 5649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164 w 10000"/>
              <a:gd name="connsiteY3" fmla="*/ 8117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4903 w 10000"/>
              <a:gd name="connsiteY3" fmla="*/ 8117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4903" y="8117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algn="ctr"/>
            <a:endParaRPr lang="en-AU" sz="2000" u="sng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806AA-84CF-8920-31A3-A7F43DEA4287}"/>
              </a:ext>
            </a:extLst>
          </p:cNvPr>
          <p:cNvSpPr txBox="1"/>
          <p:nvPr/>
        </p:nvSpPr>
        <p:spPr>
          <a:xfrm>
            <a:off x="7037698" y="2465871"/>
            <a:ext cx="30192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图书馆主页查找链接</a:t>
            </a:r>
            <a:endParaRPr lang="en-US" altLang="zh-CN" sz="2000" b="1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algn="ctr"/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图书馆主页中点击“电子资源数据库”，找到</a:t>
            </a:r>
            <a:r>
              <a:rPr lang="en-US" altLang="zh-CN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EBSCO</a:t>
            </a:r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，点击链接即可进入选择数据页面，或者直接进入检索页面</a:t>
            </a:r>
            <a:endParaRPr lang="en-AU" sz="2000" u="sng" dirty="0">
              <a:solidFill>
                <a:schemeClr val="tx2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  <p:sp>
        <p:nvSpPr>
          <p:cNvPr id="10" name="Flowchart: Off-page Connector 5">
            <a:extLst>
              <a:ext uri="{FF2B5EF4-FFF2-40B4-BE49-F238E27FC236}">
                <a16:creationId xmlns:a16="http://schemas.microsoft.com/office/drawing/2014/main" id="{8F87F06E-84B8-F30C-59F0-1E95DDAC750D}"/>
              </a:ext>
            </a:extLst>
          </p:cNvPr>
          <p:cNvSpPr/>
          <p:nvPr/>
        </p:nvSpPr>
        <p:spPr>
          <a:xfrm>
            <a:off x="6604002" y="1651820"/>
            <a:ext cx="3886610" cy="420820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33 w 10000"/>
              <a:gd name="connsiteY3" fmla="*/ 5649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164 w 10000"/>
              <a:gd name="connsiteY3" fmla="*/ 8117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4903 w 10000"/>
              <a:gd name="connsiteY3" fmla="*/ 8117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4903" y="8117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algn="ctr"/>
            <a:endParaRPr lang="en-AU" sz="2000" u="sng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C9E71-5CC3-EE66-9C70-37C6A8A4C5F6}"/>
              </a:ext>
            </a:extLst>
          </p:cNvPr>
          <p:cNvSpPr txBox="1"/>
          <p:nvPr/>
        </p:nvSpPr>
        <p:spPr>
          <a:xfrm>
            <a:off x="1622695" y="2465871"/>
            <a:ext cx="40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校园网</a:t>
            </a:r>
            <a:r>
              <a:rPr lang="en-US" sz="2000" b="1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IP</a:t>
            </a:r>
            <a:r>
              <a:rPr lang="zh-CN" altLang="en-US" sz="2000" b="1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识别</a:t>
            </a:r>
            <a:endParaRPr lang="en-US" altLang="zh-CN" sz="2000" b="1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http://</a:t>
            </a:r>
            <a:r>
              <a:rPr lang="en-US" altLang="zh-CN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re</a:t>
            </a:r>
            <a:r>
              <a:rPr 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search.ebsco.com/</a:t>
            </a:r>
          </a:p>
        </p:txBody>
      </p:sp>
    </p:spTree>
    <p:extLst>
      <p:ext uri="{BB962C8B-B14F-4D97-AF65-F5344CB8AC3E}">
        <p14:creationId xmlns:p14="http://schemas.microsoft.com/office/powerpoint/2010/main" val="18726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A49659E-9382-8657-3D15-1EA423FAE1B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drawing of a light bulb with yellow crumpled paper as its light">
            <a:extLst>
              <a:ext uri="{FF2B5EF4-FFF2-40B4-BE49-F238E27FC236}">
                <a16:creationId xmlns:a16="http://schemas.microsoft.com/office/drawing/2014/main" id="{7C57B2B5-0B9B-889B-7B35-1B4982399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/>
        </p:blipFill>
        <p:spPr>
          <a:xfrm>
            <a:off x="7772400" y="4170233"/>
            <a:ext cx="4419600" cy="2401731"/>
          </a:xfrm>
          <a:prstGeom prst="rect">
            <a:avLst/>
          </a:prstGeom>
        </p:spPr>
      </p:pic>
      <p:pic>
        <p:nvPicPr>
          <p:cNvPr id="8" name="Picture 7" descr="A drawing of a light bulb with yellow crumpled paper as its light">
            <a:extLst>
              <a:ext uri="{FF2B5EF4-FFF2-40B4-BE49-F238E27FC236}">
                <a16:creationId xmlns:a16="http://schemas.microsoft.com/office/drawing/2014/main" id="{C473119C-1B9B-6B68-904F-E02FA05D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/>
        </p:blipFill>
        <p:spPr>
          <a:xfrm rot="10800000">
            <a:off x="0" y="18287"/>
            <a:ext cx="5138928" cy="2792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7DC7A-AD26-3A78-C984-5EE588D0E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904490"/>
            <a:ext cx="10363200" cy="1812861"/>
          </a:xfrm>
        </p:spPr>
        <p:txBody>
          <a:bodyPr/>
          <a:lstStyle/>
          <a:p>
            <a:r>
              <a:rPr lang="zh-CN" altLang="en-US" sz="4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基本检索和高级检索</a:t>
            </a:r>
            <a:endParaRPr lang="en-AU" sz="44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037BB7E-9524-0AE9-0381-82990C86330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675EE145-CBCA-82EC-0742-B8B09093B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20" y="2067347"/>
            <a:ext cx="6677760" cy="439283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D857EC3-2D31-AFF1-30A9-147EB2D49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1782790" y="1496290"/>
            <a:ext cx="8710616" cy="5401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/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新版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EBSCOhost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界面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/>
              <a:ea typeface="思源黑体"/>
              <a:cs typeface="+mj-cs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1601454" y="5255936"/>
            <a:ext cx="10658988" cy="475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66662C0-8584-D8AA-C054-C76552333E7F}"/>
              </a:ext>
            </a:extLst>
          </p:cNvPr>
          <p:cNvSpPr/>
          <p:nvPr/>
        </p:nvSpPr>
        <p:spPr>
          <a:xfrm>
            <a:off x="2757120" y="3327759"/>
            <a:ext cx="987947" cy="1601445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01E818-C6A4-2557-0AF9-03EA53FE4EEA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9" name="Speech Bubble: Rectangle 6">
            <a:extLst>
              <a:ext uri="{FF2B5EF4-FFF2-40B4-BE49-F238E27FC236}">
                <a16:creationId xmlns:a16="http://schemas.microsoft.com/office/drawing/2014/main" id="{D8A6BD5B-59AF-56BE-885F-CDF0C5094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310" y="2311900"/>
            <a:ext cx="2508075" cy="478903"/>
          </a:xfrm>
          <a:prstGeom prst="wedgeRectCallout">
            <a:avLst>
              <a:gd name="adj1" fmla="val 58664"/>
              <a:gd name="adj2" fmla="val -36848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登录</a:t>
            </a:r>
            <a:r>
              <a:rPr kumimoji="0" lang="en-US" altLang="zh-CN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/</a:t>
            </a: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创建</a:t>
            </a:r>
            <a:r>
              <a:rPr kumimoji="0" lang="en-US" altLang="zh-CN" sz="2400" b="1" i="0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MyEBSCO</a:t>
            </a: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账号</a:t>
            </a:r>
            <a:r>
              <a:rPr kumimoji="0" lang="en-US" altLang="zh-CN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2400" b="1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5218394-A795-6A44-60C6-28455554845A}"/>
              </a:ext>
            </a:extLst>
          </p:cNvPr>
          <p:cNvSpPr/>
          <p:nvPr/>
        </p:nvSpPr>
        <p:spPr>
          <a:xfrm>
            <a:off x="4389305" y="4440026"/>
            <a:ext cx="2404079" cy="268876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027B369-B56F-125C-10B7-50A2AC287009}"/>
              </a:ext>
            </a:extLst>
          </p:cNvPr>
          <p:cNvSpPr/>
          <p:nvPr/>
        </p:nvSpPr>
        <p:spPr>
          <a:xfrm>
            <a:off x="8446935" y="3764429"/>
            <a:ext cx="586838" cy="29485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BFF7D91-7AF5-26B9-CD13-3D132D6B9BC6}"/>
              </a:ext>
            </a:extLst>
          </p:cNvPr>
          <p:cNvSpPr/>
          <p:nvPr/>
        </p:nvSpPr>
        <p:spPr>
          <a:xfrm>
            <a:off x="8697321" y="2269240"/>
            <a:ext cx="672904" cy="33751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4" name="Speech Bubble: Rectangle 6">
            <a:extLst>
              <a:ext uri="{FF2B5EF4-FFF2-40B4-BE49-F238E27FC236}">
                <a16:creationId xmlns:a16="http://schemas.microsoft.com/office/drawing/2014/main" id="{3339ECD5-E72F-D493-E924-5DBF15669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0948" y="3413020"/>
            <a:ext cx="1254038" cy="478903"/>
          </a:xfrm>
          <a:prstGeom prst="wedgeRectCallout">
            <a:avLst>
              <a:gd name="adj1" fmla="val -98984"/>
              <a:gd name="adj2" fmla="val 108122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基本检索框</a:t>
            </a:r>
          </a:p>
        </p:txBody>
      </p:sp>
      <p:sp>
        <p:nvSpPr>
          <p:cNvPr id="15" name="Speech Bubble: Rectangle 6">
            <a:extLst>
              <a:ext uri="{FF2B5EF4-FFF2-40B4-BE49-F238E27FC236}">
                <a16:creationId xmlns:a16="http://schemas.microsoft.com/office/drawing/2014/main" id="{97DAFCF6-A7CA-0FE6-AC42-AF2334F8C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4359" y="4900987"/>
            <a:ext cx="1254038" cy="478903"/>
          </a:xfrm>
          <a:prstGeom prst="wedgeRectCallout">
            <a:avLst>
              <a:gd name="adj1" fmla="val -41105"/>
              <a:gd name="adj2" fmla="val -98105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快捷筛选器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931C1687-635A-929C-452D-9E8FA12930A8}"/>
              </a:ext>
            </a:extLst>
          </p:cNvPr>
          <p:cNvSpPr/>
          <p:nvPr/>
        </p:nvSpPr>
        <p:spPr>
          <a:xfrm>
            <a:off x="2832166" y="5859563"/>
            <a:ext cx="796099" cy="19606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002016C-EBFD-1C7D-78D7-0A01BBA386B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76" y="962025"/>
            <a:ext cx="5875736" cy="50981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1DA42C-C929-4C16-9438-4937739E3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30" b="5142"/>
          <a:stretch/>
        </p:blipFill>
        <p:spPr>
          <a:xfrm>
            <a:off x="6274913" y="1266825"/>
            <a:ext cx="5301391" cy="310668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002778" y="1751877"/>
            <a:ext cx="4744224" cy="386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您可免费注册我的控制面板个人账号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点击右上角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MyEBSCO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，使用个人用户帐户登录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EBSCOhost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后，您在平台所保存的所有项目可永久保留，并且可以在登录时访问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200" dirty="0">
                <a:solidFill>
                  <a:srgbClr val="454545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注：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如果您通过所在机构而非个人账户登录，控制面板中的项目在您当前会话结束后不会被保存。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2AD75C-450C-FB00-A686-5EBF82725161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个人账号注册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156" y="1683496"/>
            <a:ext cx="495550" cy="495550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F77AD59F-CFE1-1313-5C70-6FC4C47C6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228" y="2566487"/>
            <a:ext cx="495550" cy="495550"/>
          </a:xfrm>
          <a:prstGeom prst="rect">
            <a:avLst/>
          </a:prstGeom>
        </p:spPr>
      </p:pic>
      <p:pic>
        <p:nvPicPr>
          <p:cNvPr id="23" name="图片 22" descr="图形用户界面, 应用程序&#10;&#10;描述已自动生成">
            <a:extLst>
              <a:ext uri="{FF2B5EF4-FFF2-40B4-BE49-F238E27FC236}">
                <a16:creationId xmlns:a16="http://schemas.microsoft.com/office/drawing/2014/main" id="{BCDDAC6D-F8B3-C832-0BC0-9890C3CC6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5" t="9770" r="3125" b="7333"/>
          <a:stretch/>
        </p:blipFill>
        <p:spPr>
          <a:xfrm>
            <a:off x="8839201" y="1266824"/>
            <a:ext cx="1911542" cy="309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E21261EC-8BC2-D7A7-5866-64D1FF842F9A}"/>
              </a:ext>
            </a:extLst>
          </p:cNvPr>
          <p:cNvSpPr/>
          <p:nvPr/>
        </p:nvSpPr>
        <p:spPr>
          <a:xfrm>
            <a:off x="10894957" y="1331673"/>
            <a:ext cx="654943" cy="277020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pic>
        <p:nvPicPr>
          <p:cNvPr id="5" name="Graphic 16" descr="Badge Tick with solid fill">
            <a:extLst>
              <a:ext uri="{FF2B5EF4-FFF2-40B4-BE49-F238E27FC236}">
                <a16:creationId xmlns:a16="http://schemas.microsoft.com/office/drawing/2014/main" id="{433A0E1D-37E8-6997-E87F-EA6D7CCB3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156" y="4373511"/>
            <a:ext cx="495550" cy="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23090-D093-066F-EABE-7EFA3F02B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4E0FE6E-A4D6-7CBB-294D-65457A96A9D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E5062BA-C3AA-D03D-BF0A-89B14A29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61" y="2006956"/>
            <a:ext cx="6550477" cy="431579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10DDA86-7BAD-B767-DB86-465DAD3D1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1782790" y="1496290"/>
            <a:ext cx="8626420" cy="5401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2593E3-6CED-1790-9BC9-87BF0650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097862-3547-BB73-3315-7E2EAF4E24A0}"/>
              </a:ext>
            </a:extLst>
          </p:cNvPr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686BB7-AF97-1D45-DB70-6F09942D5A22}"/>
                </a:ext>
              </a:extLst>
            </p:cNvPr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0318BD2-9022-3496-A9B6-AE3E91F40274}"/>
                </a:ext>
              </a:extLst>
            </p:cNvPr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97833CF-156F-BF56-59CC-A6431BB2F062}"/>
                </a:ext>
              </a:extLst>
            </p:cNvPr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065E905A-8336-520E-1D89-67F66F673B12}"/>
              </a:ext>
            </a:extLst>
          </p:cNvPr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rgbClr val="FFFFFF"/>
                </a:solidFill>
                <a:latin typeface="思源黑体"/>
                <a:ea typeface="思源黑体"/>
              </a:rPr>
              <a:t>自动匹配功能提供热门搜索和出版物列表可供选择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/>
              <a:ea typeface="思源黑体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08424-0F77-8CB1-2DA5-F477D30F3ADE}"/>
              </a:ext>
            </a:extLst>
          </p:cNvPr>
          <p:cNvSpPr txBox="1"/>
          <p:nvPr/>
        </p:nvSpPr>
        <p:spPr>
          <a:xfrm>
            <a:off x="1601454" y="5255936"/>
            <a:ext cx="10658988" cy="475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AB9C7FDF-D322-0FA4-A833-5A2F810C962B}"/>
              </a:ext>
            </a:extLst>
          </p:cNvPr>
          <p:cNvSpPr/>
          <p:nvPr/>
        </p:nvSpPr>
        <p:spPr>
          <a:xfrm>
            <a:off x="4479611" y="3580378"/>
            <a:ext cx="948540" cy="227714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A67897-9018-920A-6F30-7D8CF26CF4BC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1A5DEB4-498A-BE0B-3070-35473E5C9FCB}"/>
              </a:ext>
            </a:extLst>
          </p:cNvPr>
          <p:cNvSpPr/>
          <p:nvPr/>
        </p:nvSpPr>
        <p:spPr>
          <a:xfrm>
            <a:off x="4479611" y="5086354"/>
            <a:ext cx="862051" cy="234286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D28A46C-B73C-AD89-2E04-F1474EF6495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7C91CE29-D5AD-4026-96DA-B63D2FE9C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4380" r="2655" b="4714"/>
          <a:stretch/>
        </p:blipFill>
        <p:spPr>
          <a:xfrm>
            <a:off x="343111" y="300726"/>
            <a:ext cx="11525112" cy="62334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9179B2-1B1A-43C8-936F-87F65DE6B682}"/>
              </a:ext>
            </a:extLst>
          </p:cNvPr>
          <p:cNvSpPr/>
          <p:nvPr/>
        </p:nvSpPr>
        <p:spPr>
          <a:xfrm>
            <a:off x="323272" y="1563329"/>
            <a:ext cx="3938045" cy="23945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高校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53B79-F266-4505-ABB2-954C546FC13A}"/>
              </a:ext>
            </a:extLst>
          </p:cNvPr>
          <p:cNvSpPr/>
          <p:nvPr/>
        </p:nvSpPr>
        <p:spPr>
          <a:xfrm>
            <a:off x="323273" y="3957852"/>
            <a:ext cx="3938044" cy="2572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企业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A4E254-B9A9-4786-BC0B-6BF7908659C1}"/>
              </a:ext>
            </a:extLst>
          </p:cNvPr>
          <p:cNvSpPr/>
          <p:nvPr/>
        </p:nvSpPr>
        <p:spPr>
          <a:xfrm>
            <a:off x="7944465" y="3957851"/>
            <a:ext cx="3924262" cy="25722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公共图书馆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89C55C-CE74-4E98-987C-72DA584C700C}"/>
              </a:ext>
            </a:extLst>
          </p:cNvPr>
          <p:cNvSpPr/>
          <p:nvPr/>
        </p:nvSpPr>
        <p:spPr>
          <a:xfrm>
            <a:off x="4261318" y="1563327"/>
            <a:ext cx="3683148" cy="2394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医院和医学院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F00EF0-F426-4240-9817-FA0AE264E9A8}"/>
              </a:ext>
            </a:extLst>
          </p:cNvPr>
          <p:cNvSpPr/>
          <p:nvPr/>
        </p:nvSpPr>
        <p:spPr>
          <a:xfrm>
            <a:off x="7944465" y="1563327"/>
            <a:ext cx="3924262" cy="2394524"/>
          </a:xfrm>
          <a:prstGeom prst="rect">
            <a:avLst/>
          </a:prstGeom>
          <a:solidFill>
            <a:srgbClr val="93B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中学图书馆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2"/>
                </a:solidFill>
                <a:latin typeface="宋体" panose="02010600030101010101" pitchFamily="2" charset="-122"/>
                <a:ea typeface="思源黑体 CN" panose="020B0500000000000000"/>
              </a:rPr>
              <a:t>提供最优质的研究、临床决策支持、学习和情报收集</a:t>
            </a:r>
            <a:br>
              <a:rPr lang="en-US" sz="2800" b="1" dirty="0">
                <a:latin typeface="宋体" panose="02010600030101010101" pitchFamily="2" charset="-122"/>
                <a:ea typeface="思源黑体 CN" panose="020B0500000000000000"/>
              </a:rPr>
            </a:br>
            <a:endParaRPr lang="en-US" sz="2800" b="1" dirty="0">
              <a:solidFill>
                <a:schemeClr val="tx2"/>
              </a:solidFill>
              <a:latin typeface="宋体" panose="02010600030101010101" pitchFamily="2" charset="-122"/>
              <a:ea typeface="思源黑体 CN" panose="020B050000000000000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5304D-DC79-4AD7-AE63-8206BE23BA10}"/>
              </a:ext>
            </a:extLst>
          </p:cNvPr>
          <p:cNvSpPr/>
          <p:nvPr/>
        </p:nvSpPr>
        <p:spPr>
          <a:xfrm>
            <a:off x="4251095" y="3957851"/>
            <a:ext cx="3693369" cy="2572257"/>
          </a:xfrm>
          <a:prstGeom prst="rect">
            <a:avLst/>
          </a:prstGeom>
          <a:solidFill>
            <a:srgbClr val="F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政府机构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38F32-BB06-41AB-9813-D5DD54863AA9}"/>
              </a:ext>
            </a:extLst>
          </p:cNvPr>
          <p:cNvGrpSpPr/>
          <p:nvPr/>
        </p:nvGrpSpPr>
        <p:grpSpPr>
          <a:xfrm>
            <a:off x="1928756" y="2109892"/>
            <a:ext cx="727076" cy="485775"/>
            <a:chOff x="2400300" y="1243013"/>
            <a:chExt cx="727076" cy="485775"/>
          </a:xfrm>
          <a:solidFill>
            <a:srgbClr val="768EB4"/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1919332-70B8-4F85-B26A-96442E8384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0300" y="1243013"/>
              <a:ext cx="727075" cy="303212"/>
            </a:xfrm>
            <a:custGeom>
              <a:avLst/>
              <a:gdLst>
                <a:gd name="T0" fmla="*/ 132 w 264"/>
                <a:gd name="T1" fmla="*/ 110 h 110"/>
                <a:gd name="T2" fmla="*/ 130 w 264"/>
                <a:gd name="T3" fmla="*/ 109 h 110"/>
                <a:gd name="T4" fmla="*/ 3 w 264"/>
                <a:gd name="T5" fmla="*/ 60 h 110"/>
                <a:gd name="T6" fmla="*/ 0 w 264"/>
                <a:gd name="T7" fmla="*/ 55 h 110"/>
                <a:gd name="T8" fmla="*/ 3 w 264"/>
                <a:gd name="T9" fmla="*/ 50 h 110"/>
                <a:gd name="T10" fmla="*/ 130 w 264"/>
                <a:gd name="T11" fmla="*/ 0 h 110"/>
                <a:gd name="T12" fmla="*/ 134 w 264"/>
                <a:gd name="T13" fmla="*/ 0 h 110"/>
                <a:gd name="T14" fmla="*/ 260 w 264"/>
                <a:gd name="T15" fmla="*/ 50 h 110"/>
                <a:gd name="T16" fmla="*/ 264 w 264"/>
                <a:gd name="T17" fmla="*/ 55 h 110"/>
                <a:gd name="T18" fmla="*/ 260 w 264"/>
                <a:gd name="T19" fmla="*/ 60 h 110"/>
                <a:gd name="T20" fmla="*/ 134 w 264"/>
                <a:gd name="T21" fmla="*/ 109 h 110"/>
                <a:gd name="T22" fmla="*/ 132 w 264"/>
                <a:gd name="T23" fmla="*/ 110 h 110"/>
                <a:gd name="T24" fmla="*/ 20 w 264"/>
                <a:gd name="T25" fmla="*/ 55 h 110"/>
                <a:gd name="T26" fmla="*/ 132 w 264"/>
                <a:gd name="T27" fmla="*/ 98 h 110"/>
                <a:gd name="T28" fmla="*/ 243 w 264"/>
                <a:gd name="T29" fmla="*/ 55 h 110"/>
                <a:gd name="T30" fmla="*/ 132 w 264"/>
                <a:gd name="T31" fmla="*/ 11 h 110"/>
                <a:gd name="T32" fmla="*/ 20 w 264"/>
                <a:gd name="T3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110">
                  <a:moveTo>
                    <a:pt x="132" y="110"/>
                  </a:moveTo>
                  <a:cubicBezTo>
                    <a:pt x="131" y="110"/>
                    <a:pt x="130" y="110"/>
                    <a:pt x="130" y="109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9"/>
                    <a:pt x="0" y="57"/>
                    <a:pt x="0" y="55"/>
                  </a:cubicBezTo>
                  <a:cubicBezTo>
                    <a:pt x="0" y="52"/>
                    <a:pt x="1" y="50"/>
                    <a:pt x="3" y="5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0"/>
                    <a:pt x="133" y="0"/>
                    <a:pt x="134" y="0"/>
                  </a:cubicBezTo>
                  <a:cubicBezTo>
                    <a:pt x="260" y="50"/>
                    <a:pt x="260" y="50"/>
                    <a:pt x="260" y="50"/>
                  </a:cubicBezTo>
                  <a:cubicBezTo>
                    <a:pt x="262" y="50"/>
                    <a:pt x="264" y="52"/>
                    <a:pt x="264" y="55"/>
                  </a:cubicBezTo>
                  <a:cubicBezTo>
                    <a:pt x="264" y="57"/>
                    <a:pt x="262" y="59"/>
                    <a:pt x="260" y="60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3" y="110"/>
                    <a:pt x="133" y="110"/>
                    <a:pt x="132" y="110"/>
                  </a:cubicBezTo>
                  <a:close/>
                  <a:moveTo>
                    <a:pt x="20" y="55"/>
                  </a:moveTo>
                  <a:cubicBezTo>
                    <a:pt x="132" y="98"/>
                    <a:pt x="132" y="98"/>
                    <a:pt x="132" y="98"/>
                  </a:cubicBezTo>
                  <a:cubicBezTo>
                    <a:pt x="243" y="55"/>
                    <a:pt x="243" y="55"/>
                    <a:pt x="243" y="55"/>
                  </a:cubicBezTo>
                  <a:cubicBezTo>
                    <a:pt x="132" y="11"/>
                    <a:pt x="132" y="11"/>
                    <a:pt x="132" y="11"/>
                  </a:cubicBezTo>
                  <a:lnTo>
                    <a:pt x="2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A72813-88AF-4012-92FB-C646A9828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788" y="1414463"/>
              <a:ext cx="546100" cy="314325"/>
            </a:xfrm>
            <a:custGeom>
              <a:avLst/>
              <a:gdLst>
                <a:gd name="T0" fmla="*/ 99 w 198"/>
                <a:gd name="T1" fmla="*/ 114 h 114"/>
                <a:gd name="T2" fmla="*/ 2 w 198"/>
                <a:gd name="T3" fmla="*/ 90 h 114"/>
                <a:gd name="T4" fmla="*/ 0 w 198"/>
                <a:gd name="T5" fmla="*/ 86 h 114"/>
                <a:gd name="T6" fmla="*/ 0 w 198"/>
                <a:gd name="T7" fmla="*/ 6 h 114"/>
                <a:gd name="T8" fmla="*/ 5 w 198"/>
                <a:gd name="T9" fmla="*/ 0 h 114"/>
                <a:gd name="T10" fmla="*/ 11 w 198"/>
                <a:gd name="T11" fmla="*/ 6 h 114"/>
                <a:gd name="T12" fmla="*/ 11 w 198"/>
                <a:gd name="T13" fmla="*/ 84 h 114"/>
                <a:gd name="T14" fmla="*/ 187 w 198"/>
                <a:gd name="T15" fmla="*/ 84 h 114"/>
                <a:gd name="T16" fmla="*/ 187 w 198"/>
                <a:gd name="T17" fmla="*/ 6 h 114"/>
                <a:gd name="T18" fmla="*/ 192 w 198"/>
                <a:gd name="T19" fmla="*/ 0 h 114"/>
                <a:gd name="T20" fmla="*/ 198 w 198"/>
                <a:gd name="T21" fmla="*/ 6 h 114"/>
                <a:gd name="T22" fmla="*/ 198 w 198"/>
                <a:gd name="T23" fmla="*/ 86 h 114"/>
                <a:gd name="T24" fmla="*/ 196 w 198"/>
                <a:gd name="T25" fmla="*/ 90 h 114"/>
                <a:gd name="T26" fmla="*/ 99 w 198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114">
                  <a:moveTo>
                    <a:pt x="99" y="114"/>
                  </a:moveTo>
                  <a:cubicBezTo>
                    <a:pt x="59" y="114"/>
                    <a:pt x="20" y="106"/>
                    <a:pt x="2" y="90"/>
                  </a:cubicBezTo>
                  <a:cubicBezTo>
                    <a:pt x="1" y="89"/>
                    <a:pt x="0" y="88"/>
                    <a:pt x="0" y="8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45" y="109"/>
                    <a:pt x="152" y="109"/>
                    <a:pt x="187" y="84"/>
                  </a:cubicBezTo>
                  <a:cubicBezTo>
                    <a:pt x="187" y="6"/>
                    <a:pt x="187" y="6"/>
                    <a:pt x="187" y="6"/>
                  </a:cubicBezTo>
                  <a:cubicBezTo>
                    <a:pt x="187" y="2"/>
                    <a:pt x="189" y="0"/>
                    <a:pt x="192" y="0"/>
                  </a:cubicBezTo>
                  <a:cubicBezTo>
                    <a:pt x="195" y="0"/>
                    <a:pt x="198" y="2"/>
                    <a:pt x="198" y="6"/>
                  </a:cubicBezTo>
                  <a:cubicBezTo>
                    <a:pt x="198" y="86"/>
                    <a:pt x="198" y="86"/>
                    <a:pt x="198" y="86"/>
                  </a:cubicBezTo>
                  <a:cubicBezTo>
                    <a:pt x="198" y="88"/>
                    <a:pt x="197" y="89"/>
                    <a:pt x="196" y="90"/>
                  </a:cubicBezTo>
                  <a:cubicBezTo>
                    <a:pt x="178" y="106"/>
                    <a:pt x="138" y="114"/>
                    <a:pt x="99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12CFD55-D6D9-4958-B58C-4144B0913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213" y="1377950"/>
              <a:ext cx="30163" cy="230187"/>
            </a:xfrm>
            <a:custGeom>
              <a:avLst/>
              <a:gdLst>
                <a:gd name="T0" fmla="*/ 5 w 11"/>
                <a:gd name="T1" fmla="*/ 83 h 83"/>
                <a:gd name="T2" fmla="*/ 0 w 11"/>
                <a:gd name="T3" fmla="*/ 77 h 83"/>
                <a:gd name="T4" fmla="*/ 0 w 11"/>
                <a:gd name="T5" fmla="*/ 6 h 83"/>
                <a:gd name="T6" fmla="*/ 5 w 11"/>
                <a:gd name="T7" fmla="*/ 0 h 83"/>
                <a:gd name="T8" fmla="*/ 11 w 11"/>
                <a:gd name="T9" fmla="*/ 6 h 83"/>
                <a:gd name="T10" fmla="*/ 11 w 11"/>
                <a:gd name="T11" fmla="*/ 77 h 83"/>
                <a:gd name="T12" fmla="*/ 5 w 11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3">
                  <a:moveTo>
                    <a:pt x="5" y="83"/>
                  </a:moveTo>
                  <a:cubicBezTo>
                    <a:pt x="2" y="83"/>
                    <a:pt x="0" y="80"/>
                    <a:pt x="0" y="7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80"/>
                    <a:pt x="8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D3CCE6-262A-44E7-AF59-7543BF7E4F1F}"/>
              </a:ext>
            </a:extLst>
          </p:cNvPr>
          <p:cNvGrpSpPr/>
          <p:nvPr/>
        </p:nvGrpSpPr>
        <p:grpSpPr>
          <a:xfrm>
            <a:off x="5770218" y="1988448"/>
            <a:ext cx="727075" cy="728663"/>
            <a:chOff x="1066800" y="5038725"/>
            <a:chExt cx="727075" cy="728663"/>
          </a:xfrm>
          <a:solidFill>
            <a:srgbClr val="8BACE2"/>
          </a:solidFill>
        </p:grpSpPr>
        <p:sp>
          <p:nvSpPr>
            <p:cNvPr id="24" name="Freeform 131">
              <a:extLst>
                <a:ext uri="{FF2B5EF4-FFF2-40B4-BE49-F238E27FC236}">
                  <a16:creationId xmlns:a16="http://schemas.microsoft.com/office/drawing/2014/main" id="{31C77BE0-532C-469D-A874-01B01BCAD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6800" y="5038725"/>
              <a:ext cx="727075" cy="728663"/>
            </a:xfrm>
            <a:custGeom>
              <a:avLst/>
              <a:gdLst>
                <a:gd name="T0" fmla="*/ 132 w 264"/>
                <a:gd name="T1" fmla="*/ 264 h 264"/>
                <a:gd name="T2" fmla="*/ 0 w 264"/>
                <a:gd name="T3" fmla="*/ 132 h 264"/>
                <a:gd name="T4" fmla="*/ 132 w 264"/>
                <a:gd name="T5" fmla="*/ 0 h 264"/>
                <a:gd name="T6" fmla="*/ 264 w 264"/>
                <a:gd name="T7" fmla="*/ 132 h 264"/>
                <a:gd name="T8" fmla="*/ 132 w 264"/>
                <a:gd name="T9" fmla="*/ 264 h 264"/>
                <a:gd name="T10" fmla="*/ 132 w 264"/>
                <a:gd name="T11" fmla="*/ 11 h 264"/>
                <a:gd name="T12" fmla="*/ 11 w 264"/>
                <a:gd name="T13" fmla="*/ 132 h 264"/>
                <a:gd name="T14" fmla="*/ 132 w 264"/>
                <a:gd name="T15" fmla="*/ 253 h 264"/>
                <a:gd name="T16" fmla="*/ 253 w 264"/>
                <a:gd name="T17" fmla="*/ 132 h 264"/>
                <a:gd name="T18" fmla="*/ 132 w 264"/>
                <a:gd name="T19" fmla="*/ 1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64">
                  <a:moveTo>
                    <a:pt x="132" y="264"/>
                  </a:moveTo>
                  <a:cubicBezTo>
                    <a:pt x="59" y="264"/>
                    <a:pt x="0" y="205"/>
                    <a:pt x="0" y="132"/>
                  </a:cubicBezTo>
                  <a:cubicBezTo>
                    <a:pt x="0" y="59"/>
                    <a:pt x="59" y="0"/>
                    <a:pt x="132" y="0"/>
                  </a:cubicBezTo>
                  <a:cubicBezTo>
                    <a:pt x="204" y="0"/>
                    <a:pt x="264" y="59"/>
                    <a:pt x="264" y="132"/>
                  </a:cubicBezTo>
                  <a:cubicBezTo>
                    <a:pt x="264" y="205"/>
                    <a:pt x="204" y="264"/>
                    <a:pt x="132" y="264"/>
                  </a:cubicBezTo>
                  <a:close/>
                  <a:moveTo>
                    <a:pt x="132" y="11"/>
                  </a:moveTo>
                  <a:cubicBezTo>
                    <a:pt x="65" y="11"/>
                    <a:pt x="11" y="65"/>
                    <a:pt x="11" y="132"/>
                  </a:cubicBezTo>
                  <a:cubicBezTo>
                    <a:pt x="11" y="199"/>
                    <a:pt x="65" y="253"/>
                    <a:pt x="132" y="253"/>
                  </a:cubicBezTo>
                  <a:cubicBezTo>
                    <a:pt x="198" y="253"/>
                    <a:pt x="253" y="199"/>
                    <a:pt x="253" y="132"/>
                  </a:cubicBezTo>
                  <a:cubicBezTo>
                    <a:pt x="253" y="65"/>
                    <a:pt x="198" y="11"/>
                    <a:pt x="1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25" name="Freeform 132">
              <a:extLst>
                <a:ext uri="{FF2B5EF4-FFF2-40B4-BE49-F238E27FC236}">
                  <a16:creationId xmlns:a16="http://schemas.microsoft.com/office/drawing/2014/main" id="{5ED418C1-3504-41A6-A118-70D8A7A89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7450" y="5159375"/>
              <a:ext cx="485775" cy="485775"/>
            </a:xfrm>
            <a:custGeom>
              <a:avLst/>
              <a:gdLst>
                <a:gd name="T0" fmla="*/ 99 w 176"/>
                <a:gd name="T1" fmla="*/ 176 h 176"/>
                <a:gd name="T2" fmla="*/ 77 w 176"/>
                <a:gd name="T3" fmla="*/ 176 h 176"/>
                <a:gd name="T4" fmla="*/ 66 w 176"/>
                <a:gd name="T5" fmla="*/ 165 h 176"/>
                <a:gd name="T6" fmla="*/ 66 w 176"/>
                <a:gd name="T7" fmla="*/ 110 h 176"/>
                <a:gd name="T8" fmla="*/ 11 w 176"/>
                <a:gd name="T9" fmla="*/ 110 h 176"/>
                <a:gd name="T10" fmla="*/ 0 w 176"/>
                <a:gd name="T11" fmla="*/ 99 h 176"/>
                <a:gd name="T12" fmla="*/ 0 w 176"/>
                <a:gd name="T13" fmla="*/ 77 h 176"/>
                <a:gd name="T14" fmla="*/ 11 w 176"/>
                <a:gd name="T15" fmla="*/ 66 h 176"/>
                <a:gd name="T16" fmla="*/ 66 w 176"/>
                <a:gd name="T17" fmla="*/ 66 h 176"/>
                <a:gd name="T18" fmla="*/ 66 w 176"/>
                <a:gd name="T19" fmla="*/ 11 h 176"/>
                <a:gd name="T20" fmla="*/ 77 w 176"/>
                <a:gd name="T21" fmla="*/ 0 h 176"/>
                <a:gd name="T22" fmla="*/ 99 w 176"/>
                <a:gd name="T23" fmla="*/ 0 h 176"/>
                <a:gd name="T24" fmla="*/ 110 w 176"/>
                <a:gd name="T25" fmla="*/ 11 h 176"/>
                <a:gd name="T26" fmla="*/ 110 w 176"/>
                <a:gd name="T27" fmla="*/ 66 h 176"/>
                <a:gd name="T28" fmla="*/ 165 w 176"/>
                <a:gd name="T29" fmla="*/ 66 h 176"/>
                <a:gd name="T30" fmla="*/ 176 w 176"/>
                <a:gd name="T31" fmla="*/ 77 h 176"/>
                <a:gd name="T32" fmla="*/ 176 w 176"/>
                <a:gd name="T33" fmla="*/ 99 h 176"/>
                <a:gd name="T34" fmla="*/ 165 w 176"/>
                <a:gd name="T35" fmla="*/ 110 h 176"/>
                <a:gd name="T36" fmla="*/ 110 w 176"/>
                <a:gd name="T37" fmla="*/ 110 h 176"/>
                <a:gd name="T38" fmla="*/ 110 w 176"/>
                <a:gd name="T39" fmla="*/ 165 h 176"/>
                <a:gd name="T40" fmla="*/ 99 w 176"/>
                <a:gd name="T41" fmla="*/ 176 h 176"/>
                <a:gd name="T42" fmla="*/ 11 w 176"/>
                <a:gd name="T43" fmla="*/ 77 h 176"/>
                <a:gd name="T44" fmla="*/ 11 w 176"/>
                <a:gd name="T45" fmla="*/ 99 h 176"/>
                <a:gd name="T46" fmla="*/ 71 w 176"/>
                <a:gd name="T47" fmla="*/ 99 h 176"/>
                <a:gd name="T48" fmla="*/ 77 w 176"/>
                <a:gd name="T49" fmla="*/ 105 h 176"/>
                <a:gd name="T50" fmla="*/ 77 w 176"/>
                <a:gd name="T51" fmla="*/ 165 h 176"/>
                <a:gd name="T52" fmla="*/ 99 w 176"/>
                <a:gd name="T53" fmla="*/ 165 h 176"/>
                <a:gd name="T54" fmla="*/ 99 w 176"/>
                <a:gd name="T55" fmla="*/ 105 h 176"/>
                <a:gd name="T56" fmla="*/ 104 w 176"/>
                <a:gd name="T57" fmla="*/ 99 h 176"/>
                <a:gd name="T58" fmla="*/ 165 w 176"/>
                <a:gd name="T59" fmla="*/ 99 h 176"/>
                <a:gd name="T60" fmla="*/ 165 w 176"/>
                <a:gd name="T61" fmla="*/ 77 h 176"/>
                <a:gd name="T62" fmla="*/ 104 w 176"/>
                <a:gd name="T63" fmla="*/ 77 h 176"/>
                <a:gd name="T64" fmla="*/ 99 w 176"/>
                <a:gd name="T65" fmla="*/ 72 h 176"/>
                <a:gd name="T66" fmla="*/ 99 w 176"/>
                <a:gd name="T67" fmla="*/ 11 h 176"/>
                <a:gd name="T68" fmla="*/ 77 w 176"/>
                <a:gd name="T69" fmla="*/ 11 h 176"/>
                <a:gd name="T70" fmla="*/ 77 w 176"/>
                <a:gd name="T71" fmla="*/ 72 h 176"/>
                <a:gd name="T72" fmla="*/ 71 w 176"/>
                <a:gd name="T73" fmla="*/ 77 h 176"/>
                <a:gd name="T74" fmla="*/ 11 w 176"/>
                <a:gd name="T75" fmla="*/ 7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76">
                  <a:moveTo>
                    <a:pt x="99" y="176"/>
                  </a:moveTo>
                  <a:cubicBezTo>
                    <a:pt x="77" y="176"/>
                    <a:pt x="77" y="176"/>
                    <a:pt x="77" y="176"/>
                  </a:cubicBezTo>
                  <a:cubicBezTo>
                    <a:pt x="71" y="176"/>
                    <a:pt x="66" y="171"/>
                    <a:pt x="66" y="165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5" y="110"/>
                    <a:pt x="0" y="105"/>
                    <a:pt x="0" y="99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1"/>
                    <a:pt x="5" y="66"/>
                    <a:pt x="11" y="66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71" y="0"/>
                    <a:pt x="77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5" y="0"/>
                    <a:pt x="110" y="5"/>
                    <a:pt x="110" y="11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65" y="66"/>
                    <a:pt x="165" y="66"/>
                    <a:pt x="165" y="66"/>
                  </a:cubicBezTo>
                  <a:cubicBezTo>
                    <a:pt x="171" y="66"/>
                    <a:pt x="176" y="71"/>
                    <a:pt x="176" y="77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6" y="105"/>
                    <a:pt x="171" y="110"/>
                    <a:pt x="165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0" y="165"/>
                    <a:pt x="110" y="165"/>
                    <a:pt x="110" y="165"/>
                  </a:cubicBezTo>
                  <a:cubicBezTo>
                    <a:pt x="110" y="171"/>
                    <a:pt x="105" y="176"/>
                    <a:pt x="99" y="176"/>
                  </a:cubicBezTo>
                  <a:close/>
                  <a:moveTo>
                    <a:pt x="11" y="77"/>
                  </a:moveTo>
                  <a:cubicBezTo>
                    <a:pt x="11" y="99"/>
                    <a:pt x="11" y="99"/>
                    <a:pt x="1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4" y="99"/>
                    <a:pt x="77" y="101"/>
                    <a:pt x="77" y="10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99" y="101"/>
                    <a:pt x="101" y="99"/>
                    <a:pt x="104" y="99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65" y="77"/>
                    <a:pt x="165" y="77"/>
                    <a:pt x="165" y="77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1" y="77"/>
                    <a:pt x="99" y="75"/>
                    <a:pt x="99" y="72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75"/>
                    <a:pt x="74" y="77"/>
                    <a:pt x="71" y="77"/>
                  </a:cubicBezTo>
                  <a:lnTo>
                    <a:pt x="11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CA4B9C-26D5-4468-AE7C-15BD7E2A279B}"/>
              </a:ext>
            </a:extLst>
          </p:cNvPr>
          <p:cNvGrpSpPr/>
          <p:nvPr/>
        </p:nvGrpSpPr>
        <p:grpSpPr>
          <a:xfrm>
            <a:off x="1900302" y="4542890"/>
            <a:ext cx="730250" cy="577851"/>
            <a:chOff x="1066800" y="2508250"/>
            <a:chExt cx="730250" cy="577851"/>
          </a:xfrm>
          <a:solidFill>
            <a:srgbClr val="87C896"/>
          </a:solidFill>
        </p:grpSpPr>
        <p:sp>
          <p:nvSpPr>
            <p:cNvPr id="27" name="Freeform 70">
              <a:extLst>
                <a:ext uri="{FF2B5EF4-FFF2-40B4-BE49-F238E27FC236}">
                  <a16:creationId xmlns:a16="http://schemas.microsoft.com/office/drawing/2014/main" id="{939C1DE6-6677-4BAA-99DE-27F7EC1C5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688" y="2508250"/>
              <a:ext cx="242888" cy="122238"/>
            </a:xfrm>
            <a:custGeom>
              <a:avLst/>
              <a:gdLst>
                <a:gd name="T0" fmla="*/ 82 w 88"/>
                <a:gd name="T1" fmla="*/ 44 h 44"/>
                <a:gd name="T2" fmla="*/ 77 w 88"/>
                <a:gd name="T3" fmla="*/ 38 h 44"/>
                <a:gd name="T4" fmla="*/ 77 w 88"/>
                <a:gd name="T5" fmla="*/ 16 h 44"/>
                <a:gd name="T6" fmla="*/ 71 w 88"/>
                <a:gd name="T7" fmla="*/ 11 h 44"/>
                <a:gd name="T8" fmla="*/ 16 w 88"/>
                <a:gd name="T9" fmla="*/ 11 h 44"/>
                <a:gd name="T10" fmla="*/ 11 w 88"/>
                <a:gd name="T11" fmla="*/ 16 h 44"/>
                <a:gd name="T12" fmla="*/ 11 w 88"/>
                <a:gd name="T13" fmla="*/ 38 h 44"/>
                <a:gd name="T14" fmla="*/ 5 w 88"/>
                <a:gd name="T15" fmla="*/ 44 h 44"/>
                <a:gd name="T16" fmla="*/ 0 w 88"/>
                <a:gd name="T17" fmla="*/ 38 h 44"/>
                <a:gd name="T18" fmla="*/ 0 w 88"/>
                <a:gd name="T19" fmla="*/ 16 h 44"/>
                <a:gd name="T20" fmla="*/ 16 w 88"/>
                <a:gd name="T21" fmla="*/ 0 h 44"/>
                <a:gd name="T22" fmla="*/ 71 w 88"/>
                <a:gd name="T23" fmla="*/ 0 h 44"/>
                <a:gd name="T24" fmla="*/ 88 w 88"/>
                <a:gd name="T25" fmla="*/ 16 h 44"/>
                <a:gd name="T26" fmla="*/ 88 w 88"/>
                <a:gd name="T27" fmla="*/ 38 h 44"/>
                <a:gd name="T28" fmla="*/ 82 w 88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44">
                  <a:moveTo>
                    <a:pt x="82" y="44"/>
                  </a:moveTo>
                  <a:cubicBezTo>
                    <a:pt x="79" y="44"/>
                    <a:pt x="77" y="41"/>
                    <a:pt x="77" y="38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3"/>
                    <a:pt x="74" y="11"/>
                    <a:pt x="7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11"/>
                    <a:pt x="11" y="13"/>
                    <a:pt x="11" y="16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41"/>
                    <a:pt x="8" y="44"/>
                    <a:pt x="5" y="44"/>
                  </a:cubicBezTo>
                  <a:cubicBezTo>
                    <a:pt x="2" y="44"/>
                    <a:pt x="0" y="41"/>
                    <a:pt x="0" y="3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80" y="0"/>
                    <a:pt x="88" y="7"/>
                    <a:pt x="88" y="16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41"/>
                    <a:pt x="85" y="44"/>
                    <a:pt x="8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28" name="Freeform 71">
              <a:extLst>
                <a:ext uri="{FF2B5EF4-FFF2-40B4-BE49-F238E27FC236}">
                  <a16:creationId xmlns:a16="http://schemas.microsoft.com/office/drawing/2014/main" id="{E19242EE-63A3-4252-922E-81F03748C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963" y="2824163"/>
              <a:ext cx="668338" cy="261938"/>
            </a:xfrm>
            <a:custGeom>
              <a:avLst/>
              <a:gdLst>
                <a:gd name="T0" fmla="*/ 225 w 242"/>
                <a:gd name="T1" fmla="*/ 95 h 95"/>
                <a:gd name="T2" fmla="*/ 16 w 242"/>
                <a:gd name="T3" fmla="*/ 95 h 95"/>
                <a:gd name="T4" fmla="*/ 0 w 242"/>
                <a:gd name="T5" fmla="*/ 78 h 95"/>
                <a:gd name="T6" fmla="*/ 0 w 242"/>
                <a:gd name="T7" fmla="*/ 5 h 95"/>
                <a:gd name="T8" fmla="*/ 5 w 242"/>
                <a:gd name="T9" fmla="*/ 0 h 95"/>
                <a:gd name="T10" fmla="*/ 11 w 242"/>
                <a:gd name="T11" fmla="*/ 5 h 95"/>
                <a:gd name="T12" fmla="*/ 11 w 242"/>
                <a:gd name="T13" fmla="*/ 78 h 95"/>
                <a:gd name="T14" fmla="*/ 16 w 242"/>
                <a:gd name="T15" fmla="*/ 84 h 95"/>
                <a:gd name="T16" fmla="*/ 225 w 242"/>
                <a:gd name="T17" fmla="*/ 84 h 95"/>
                <a:gd name="T18" fmla="*/ 231 w 242"/>
                <a:gd name="T19" fmla="*/ 78 h 95"/>
                <a:gd name="T20" fmla="*/ 231 w 242"/>
                <a:gd name="T21" fmla="*/ 5 h 95"/>
                <a:gd name="T22" fmla="*/ 236 w 242"/>
                <a:gd name="T23" fmla="*/ 0 h 95"/>
                <a:gd name="T24" fmla="*/ 242 w 242"/>
                <a:gd name="T25" fmla="*/ 5 h 95"/>
                <a:gd name="T26" fmla="*/ 242 w 242"/>
                <a:gd name="T27" fmla="*/ 78 h 95"/>
                <a:gd name="T28" fmla="*/ 225 w 242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2" h="95">
                  <a:moveTo>
                    <a:pt x="225" y="95"/>
                  </a:moveTo>
                  <a:cubicBezTo>
                    <a:pt x="16" y="95"/>
                    <a:pt x="16" y="95"/>
                    <a:pt x="16" y="95"/>
                  </a:cubicBezTo>
                  <a:cubicBezTo>
                    <a:pt x="7" y="95"/>
                    <a:pt x="0" y="87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81"/>
                    <a:pt x="13" y="84"/>
                    <a:pt x="16" y="84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8" y="84"/>
                    <a:pt x="231" y="81"/>
                    <a:pt x="231" y="78"/>
                  </a:cubicBezTo>
                  <a:cubicBezTo>
                    <a:pt x="231" y="5"/>
                    <a:pt x="231" y="5"/>
                    <a:pt x="231" y="5"/>
                  </a:cubicBezTo>
                  <a:cubicBezTo>
                    <a:pt x="231" y="2"/>
                    <a:pt x="233" y="0"/>
                    <a:pt x="236" y="0"/>
                  </a:cubicBezTo>
                  <a:cubicBezTo>
                    <a:pt x="239" y="0"/>
                    <a:pt x="242" y="2"/>
                    <a:pt x="242" y="5"/>
                  </a:cubicBezTo>
                  <a:cubicBezTo>
                    <a:pt x="242" y="78"/>
                    <a:pt x="242" y="78"/>
                    <a:pt x="242" y="78"/>
                  </a:cubicBezTo>
                  <a:cubicBezTo>
                    <a:pt x="242" y="87"/>
                    <a:pt x="234" y="95"/>
                    <a:pt x="22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29" name="Freeform 72">
              <a:extLst>
                <a:ext uri="{FF2B5EF4-FFF2-40B4-BE49-F238E27FC236}">
                  <a16:creationId xmlns:a16="http://schemas.microsoft.com/office/drawing/2014/main" id="{0146F3A6-DB31-4A81-AAD1-9EDF4C166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0" y="2598738"/>
              <a:ext cx="730250" cy="304800"/>
            </a:xfrm>
            <a:custGeom>
              <a:avLst/>
              <a:gdLst>
                <a:gd name="T0" fmla="*/ 148 w 264"/>
                <a:gd name="T1" fmla="*/ 109 h 110"/>
                <a:gd name="T2" fmla="*/ 143 w 264"/>
                <a:gd name="T3" fmla="*/ 104 h 110"/>
                <a:gd name="T4" fmla="*/ 148 w 264"/>
                <a:gd name="T5" fmla="*/ 98 h 110"/>
                <a:gd name="T6" fmla="*/ 253 w 264"/>
                <a:gd name="T7" fmla="*/ 78 h 110"/>
                <a:gd name="T8" fmla="*/ 253 w 264"/>
                <a:gd name="T9" fmla="*/ 16 h 110"/>
                <a:gd name="T10" fmla="*/ 247 w 264"/>
                <a:gd name="T11" fmla="*/ 11 h 110"/>
                <a:gd name="T12" fmla="*/ 16 w 264"/>
                <a:gd name="T13" fmla="*/ 11 h 110"/>
                <a:gd name="T14" fmla="*/ 11 w 264"/>
                <a:gd name="T15" fmla="*/ 16 h 110"/>
                <a:gd name="T16" fmla="*/ 11 w 264"/>
                <a:gd name="T17" fmla="*/ 78 h 110"/>
                <a:gd name="T18" fmla="*/ 115 w 264"/>
                <a:gd name="T19" fmla="*/ 98 h 110"/>
                <a:gd name="T20" fmla="*/ 120 w 264"/>
                <a:gd name="T21" fmla="*/ 104 h 110"/>
                <a:gd name="T22" fmla="*/ 115 w 264"/>
                <a:gd name="T23" fmla="*/ 109 h 110"/>
                <a:gd name="T24" fmla="*/ 3 w 264"/>
                <a:gd name="T25" fmla="*/ 87 h 110"/>
                <a:gd name="T26" fmla="*/ 0 w 264"/>
                <a:gd name="T27" fmla="*/ 82 h 110"/>
                <a:gd name="T28" fmla="*/ 0 w 264"/>
                <a:gd name="T29" fmla="*/ 16 h 110"/>
                <a:gd name="T30" fmla="*/ 16 w 264"/>
                <a:gd name="T31" fmla="*/ 0 h 110"/>
                <a:gd name="T32" fmla="*/ 247 w 264"/>
                <a:gd name="T33" fmla="*/ 0 h 110"/>
                <a:gd name="T34" fmla="*/ 264 w 264"/>
                <a:gd name="T35" fmla="*/ 16 h 110"/>
                <a:gd name="T36" fmla="*/ 264 w 264"/>
                <a:gd name="T37" fmla="*/ 82 h 110"/>
                <a:gd name="T38" fmla="*/ 260 w 264"/>
                <a:gd name="T39" fmla="*/ 87 h 110"/>
                <a:gd name="T40" fmla="*/ 148 w 264"/>
                <a:gd name="T41" fmla="*/ 109 h 110"/>
                <a:gd name="T42" fmla="*/ 148 w 264"/>
                <a:gd name="T43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4" h="110">
                  <a:moveTo>
                    <a:pt x="148" y="109"/>
                  </a:moveTo>
                  <a:cubicBezTo>
                    <a:pt x="145" y="109"/>
                    <a:pt x="143" y="107"/>
                    <a:pt x="143" y="104"/>
                  </a:cubicBezTo>
                  <a:cubicBezTo>
                    <a:pt x="142" y="101"/>
                    <a:pt x="145" y="98"/>
                    <a:pt x="148" y="98"/>
                  </a:cubicBezTo>
                  <a:cubicBezTo>
                    <a:pt x="187" y="97"/>
                    <a:pt x="224" y="90"/>
                    <a:pt x="253" y="78"/>
                  </a:cubicBezTo>
                  <a:cubicBezTo>
                    <a:pt x="253" y="16"/>
                    <a:pt x="253" y="16"/>
                    <a:pt x="253" y="16"/>
                  </a:cubicBezTo>
                  <a:cubicBezTo>
                    <a:pt x="253" y="13"/>
                    <a:pt x="250" y="11"/>
                    <a:pt x="24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11"/>
                    <a:pt x="11" y="13"/>
                    <a:pt x="11" y="16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39" y="90"/>
                    <a:pt x="76" y="97"/>
                    <a:pt x="115" y="98"/>
                  </a:cubicBezTo>
                  <a:cubicBezTo>
                    <a:pt x="118" y="98"/>
                    <a:pt x="121" y="101"/>
                    <a:pt x="120" y="104"/>
                  </a:cubicBezTo>
                  <a:cubicBezTo>
                    <a:pt x="120" y="107"/>
                    <a:pt x="118" y="110"/>
                    <a:pt x="115" y="109"/>
                  </a:cubicBezTo>
                  <a:cubicBezTo>
                    <a:pt x="72" y="108"/>
                    <a:pt x="33" y="100"/>
                    <a:pt x="3" y="87"/>
                  </a:cubicBezTo>
                  <a:cubicBezTo>
                    <a:pt x="1" y="86"/>
                    <a:pt x="0" y="84"/>
                    <a:pt x="0" y="8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6" y="0"/>
                    <a:pt x="264" y="7"/>
                    <a:pt x="264" y="16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4" y="84"/>
                    <a:pt x="262" y="86"/>
                    <a:pt x="260" y="87"/>
                  </a:cubicBezTo>
                  <a:cubicBezTo>
                    <a:pt x="230" y="100"/>
                    <a:pt x="191" y="108"/>
                    <a:pt x="148" y="109"/>
                  </a:cubicBezTo>
                  <a:cubicBezTo>
                    <a:pt x="148" y="109"/>
                    <a:pt x="148" y="109"/>
                    <a:pt x="148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0" name="Freeform 73">
              <a:extLst>
                <a:ext uri="{FF2B5EF4-FFF2-40B4-BE49-F238E27FC236}">
                  <a16:creationId xmlns:a16="http://schemas.microsoft.com/office/drawing/2014/main" id="{BE9070E4-2CFE-4E8F-8948-E989BD5817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1600" y="2843213"/>
              <a:ext cx="120650" cy="92075"/>
            </a:xfrm>
            <a:custGeom>
              <a:avLst/>
              <a:gdLst>
                <a:gd name="T0" fmla="*/ 38 w 44"/>
                <a:gd name="T1" fmla="*/ 33 h 33"/>
                <a:gd name="T2" fmla="*/ 5 w 44"/>
                <a:gd name="T3" fmla="*/ 33 h 33"/>
                <a:gd name="T4" fmla="*/ 0 w 44"/>
                <a:gd name="T5" fmla="*/ 27 h 33"/>
                <a:gd name="T6" fmla="*/ 0 w 44"/>
                <a:gd name="T7" fmla="*/ 5 h 33"/>
                <a:gd name="T8" fmla="*/ 5 w 44"/>
                <a:gd name="T9" fmla="*/ 0 h 33"/>
                <a:gd name="T10" fmla="*/ 38 w 44"/>
                <a:gd name="T11" fmla="*/ 0 h 33"/>
                <a:gd name="T12" fmla="*/ 44 w 44"/>
                <a:gd name="T13" fmla="*/ 5 h 33"/>
                <a:gd name="T14" fmla="*/ 44 w 44"/>
                <a:gd name="T15" fmla="*/ 27 h 33"/>
                <a:gd name="T16" fmla="*/ 38 w 44"/>
                <a:gd name="T17" fmla="*/ 33 h 33"/>
                <a:gd name="T18" fmla="*/ 11 w 44"/>
                <a:gd name="T19" fmla="*/ 22 h 33"/>
                <a:gd name="T20" fmla="*/ 33 w 44"/>
                <a:gd name="T21" fmla="*/ 22 h 33"/>
                <a:gd name="T22" fmla="*/ 33 w 44"/>
                <a:gd name="T23" fmla="*/ 11 h 33"/>
                <a:gd name="T24" fmla="*/ 11 w 44"/>
                <a:gd name="T25" fmla="*/ 11 h 33"/>
                <a:gd name="T26" fmla="*/ 11 w 44"/>
                <a:gd name="T2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33">
                  <a:moveTo>
                    <a:pt x="38" y="33"/>
                  </a:moveTo>
                  <a:cubicBezTo>
                    <a:pt x="5" y="33"/>
                    <a:pt x="5" y="33"/>
                    <a:pt x="5" y="33"/>
                  </a:cubicBezTo>
                  <a:cubicBezTo>
                    <a:pt x="2" y="33"/>
                    <a:pt x="0" y="30"/>
                    <a:pt x="0" y="2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2"/>
                    <a:pt x="44" y="5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30"/>
                    <a:pt x="41" y="33"/>
                    <a:pt x="38" y="33"/>
                  </a:cubicBezTo>
                  <a:close/>
                  <a:moveTo>
                    <a:pt x="11" y="22"/>
                  </a:moveTo>
                  <a:cubicBezTo>
                    <a:pt x="33" y="22"/>
                    <a:pt x="33" y="22"/>
                    <a:pt x="33" y="2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45F318-A40C-41A9-8D79-BB51DD4AF035}"/>
              </a:ext>
            </a:extLst>
          </p:cNvPr>
          <p:cNvGrpSpPr/>
          <p:nvPr/>
        </p:nvGrpSpPr>
        <p:grpSpPr>
          <a:xfrm>
            <a:off x="5732463" y="4467484"/>
            <a:ext cx="727075" cy="728662"/>
            <a:chOff x="6399213" y="4976813"/>
            <a:chExt cx="727075" cy="728662"/>
          </a:xfrm>
          <a:solidFill>
            <a:srgbClr val="FAE0B0"/>
          </a:solidFill>
        </p:grpSpPr>
        <p:sp>
          <p:nvSpPr>
            <p:cNvPr id="32" name="Freeform 281">
              <a:extLst>
                <a:ext uri="{FF2B5EF4-FFF2-40B4-BE49-F238E27FC236}">
                  <a16:creationId xmlns:a16="http://schemas.microsoft.com/office/drawing/2014/main" id="{67C12E09-B138-40AD-B04B-A46DED51C7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9213" y="5614988"/>
              <a:ext cx="727075" cy="90487"/>
            </a:xfrm>
            <a:custGeom>
              <a:avLst/>
              <a:gdLst>
                <a:gd name="T0" fmla="*/ 258 w 264"/>
                <a:gd name="T1" fmla="*/ 33 h 33"/>
                <a:gd name="T2" fmla="*/ 5 w 264"/>
                <a:gd name="T3" fmla="*/ 33 h 33"/>
                <a:gd name="T4" fmla="*/ 0 w 264"/>
                <a:gd name="T5" fmla="*/ 28 h 33"/>
                <a:gd name="T6" fmla="*/ 0 w 264"/>
                <a:gd name="T7" fmla="*/ 6 h 33"/>
                <a:gd name="T8" fmla="*/ 5 w 264"/>
                <a:gd name="T9" fmla="*/ 0 h 33"/>
                <a:gd name="T10" fmla="*/ 258 w 264"/>
                <a:gd name="T11" fmla="*/ 0 h 33"/>
                <a:gd name="T12" fmla="*/ 264 w 264"/>
                <a:gd name="T13" fmla="*/ 6 h 33"/>
                <a:gd name="T14" fmla="*/ 264 w 264"/>
                <a:gd name="T15" fmla="*/ 28 h 33"/>
                <a:gd name="T16" fmla="*/ 258 w 264"/>
                <a:gd name="T17" fmla="*/ 33 h 33"/>
                <a:gd name="T18" fmla="*/ 11 w 264"/>
                <a:gd name="T19" fmla="*/ 22 h 33"/>
                <a:gd name="T20" fmla="*/ 253 w 264"/>
                <a:gd name="T21" fmla="*/ 22 h 33"/>
                <a:gd name="T22" fmla="*/ 253 w 264"/>
                <a:gd name="T23" fmla="*/ 11 h 33"/>
                <a:gd name="T24" fmla="*/ 11 w 264"/>
                <a:gd name="T25" fmla="*/ 11 h 33"/>
                <a:gd name="T26" fmla="*/ 11 w 264"/>
                <a:gd name="T2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4" h="33">
                  <a:moveTo>
                    <a:pt x="258" y="33"/>
                  </a:moveTo>
                  <a:cubicBezTo>
                    <a:pt x="5" y="33"/>
                    <a:pt x="5" y="33"/>
                    <a:pt x="5" y="33"/>
                  </a:cubicBezTo>
                  <a:cubicBezTo>
                    <a:pt x="2" y="33"/>
                    <a:pt x="0" y="31"/>
                    <a:pt x="0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1" y="0"/>
                    <a:pt x="264" y="3"/>
                    <a:pt x="264" y="6"/>
                  </a:cubicBezTo>
                  <a:cubicBezTo>
                    <a:pt x="264" y="28"/>
                    <a:pt x="264" y="28"/>
                    <a:pt x="264" y="28"/>
                  </a:cubicBezTo>
                  <a:cubicBezTo>
                    <a:pt x="264" y="31"/>
                    <a:pt x="261" y="33"/>
                    <a:pt x="258" y="33"/>
                  </a:cubicBezTo>
                  <a:close/>
                  <a:moveTo>
                    <a:pt x="11" y="22"/>
                  </a:moveTo>
                  <a:cubicBezTo>
                    <a:pt x="253" y="22"/>
                    <a:pt x="253" y="22"/>
                    <a:pt x="253" y="22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3" name="Freeform 282">
              <a:extLst>
                <a:ext uri="{FF2B5EF4-FFF2-40B4-BE49-F238E27FC236}">
                  <a16:creationId xmlns:a16="http://schemas.microsoft.com/office/drawing/2014/main" id="{401F8B85-8AA9-47EC-BDFE-5162D4C6E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5553075"/>
              <a:ext cx="609600" cy="92075"/>
            </a:xfrm>
            <a:custGeom>
              <a:avLst/>
              <a:gdLst>
                <a:gd name="T0" fmla="*/ 216 w 221"/>
                <a:gd name="T1" fmla="*/ 33 h 33"/>
                <a:gd name="T2" fmla="*/ 210 w 221"/>
                <a:gd name="T3" fmla="*/ 28 h 33"/>
                <a:gd name="T4" fmla="*/ 210 w 221"/>
                <a:gd name="T5" fmla="*/ 11 h 33"/>
                <a:gd name="T6" fmla="*/ 11 w 221"/>
                <a:gd name="T7" fmla="*/ 11 h 33"/>
                <a:gd name="T8" fmla="*/ 11 w 221"/>
                <a:gd name="T9" fmla="*/ 28 h 33"/>
                <a:gd name="T10" fmla="*/ 5 w 221"/>
                <a:gd name="T11" fmla="*/ 33 h 33"/>
                <a:gd name="T12" fmla="*/ 0 w 221"/>
                <a:gd name="T13" fmla="*/ 28 h 33"/>
                <a:gd name="T14" fmla="*/ 0 w 221"/>
                <a:gd name="T15" fmla="*/ 6 h 33"/>
                <a:gd name="T16" fmla="*/ 5 w 221"/>
                <a:gd name="T17" fmla="*/ 0 h 33"/>
                <a:gd name="T18" fmla="*/ 216 w 221"/>
                <a:gd name="T19" fmla="*/ 0 h 33"/>
                <a:gd name="T20" fmla="*/ 221 w 221"/>
                <a:gd name="T21" fmla="*/ 6 h 33"/>
                <a:gd name="T22" fmla="*/ 221 w 221"/>
                <a:gd name="T23" fmla="*/ 28 h 33"/>
                <a:gd name="T24" fmla="*/ 216 w 221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1" h="33">
                  <a:moveTo>
                    <a:pt x="216" y="33"/>
                  </a:moveTo>
                  <a:cubicBezTo>
                    <a:pt x="213" y="33"/>
                    <a:pt x="210" y="31"/>
                    <a:pt x="210" y="28"/>
                  </a:cubicBezTo>
                  <a:cubicBezTo>
                    <a:pt x="210" y="11"/>
                    <a:pt x="210" y="11"/>
                    <a:pt x="2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31"/>
                    <a:pt x="8" y="33"/>
                    <a:pt x="5" y="33"/>
                  </a:cubicBezTo>
                  <a:cubicBezTo>
                    <a:pt x="2" y="33"/>
                    <a:pt x="0" y="31"/>
                    <a:pt x="0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9" y="0"/>
                    <a:pt x="221" y="3"/>
                    <a:pt x="221" y="6"/>
                  </a:cubicBezTo>
                  <a:cubicBezTo>
                    <a:pt x="221" y="28"/>
                    <a:pt x="221" y="28"/>
                    <a:pt x="221" y="28"/>
                  </a:cubicBezTo>
                  <a:cubicBezTo>
                    <a:pt x="221" y="31"/>
                    <a:pt x="219" y="33"/>
                    <a:pt x="21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4" name="Freeform 283">
              <a:extLst>
                <a:ext uri="{FF2B5EF4-FFF2-40B4-BE49-F238E27FC236}">
                  <a16:creationId xmlns:a16="http://schemas.microsoft.com/office/drawing/2014/main" id="{116FE55A-D5F2-4602-876A-264D581457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9538" y="5127625"/>
              <a:ext cx="606425" cy="92075"/>
            </a:xfrm>
            <a:custGeom>
              <a:avLst/>
              <a:gdLst>
                <a:gd name="T0" fmla="*/ 214 w 220"/>
                <a:gd name="T1" fmla="*/ 33 h 33"/>
                <a:gd name="T2" fmla="*/ 5 w 220"/>
                <a:gd name="T3" fmla="*/ 33 h 33"/>
                <a:gd name="T4" fmla="*/ 0 w 220"/>
                <a:gd name="T5" fmla="*/ 28 h 33"/>
                <a:gd name="T6" fmla="*/ 0 w 220"/>
                <a:gd name="T7" fmla="*/ 6 h 33"/>
                <a:gd name="T8" fmla="*/ 5 w 220"/>
                <a:gd name="T9" fmla="*/ 0 h 33"/>
                <a:gd name="T10" fmla="*/ 214 w 220"/>
                <a:gd name="T11" fmla="*/ 0 h 33"/>
                <a:gd name="T12" fmla="*/ 220 w 220"/>
                <a:gd name="T13" fmla="*/ 6 h 33"/>
                <a:gd name="T14" fmla="*/ 220 w 220"/>
                <a:gd name="T15" fmla="*/ 28 h 33"/>
                <a:gd name="T16" fmla="*/ 214 w 220"/>
                <a:gd name="T17" fmla="*/ 33 h 33"/>
                <a:gd name="T18" fmla="*/ 11 w 220"/>
                <a:gd name="T19" fmla="*/ 22 h 33"/>
                <a:gd name="T20" fmla="*/ 209 w 220"/>
                <a:gd name="T21" fmla="*/ 22 h 33"/>
                <a:gd name="T22" fmla="*/ 209 w 220"/>
                <a:gd name="T23" fmla="*/ 11 h 33"/>
                <a:gd name="T24" fmla="*/ 11 w 220"/>
                <a:gd name="T25" fmla="*/ 11 h 33"/>
                <a:gd name="T26" fmla="*/ 11 w 220"/>
                <a:gd name="T2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0" h="33">
                  <a:moveTo>
                    <a:pt x="214" y="33"/>
                  </a:moveTo>
                  <a:cubicBezTo>
                    <a:pt x="5" y="33"/>
                    <a:pt x="5" y="33"/>
                    <a:pt x="5" y="33"/>
                  </a:cubicBezTo>
                  <a:cubicBezTo>
                    <a:pt x="2" y="33"/>
                    <a:pt x="0" y="31"/>
                    <a:pt x="0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7" y="0"/>
                    <a:pt x="220" y="3"/>
                    <a:pt x="220" y="6"/>
                  </a:cubicBezTo>
                  <a:cubicBezTo>
                    <a:pt x="220" y="28"/>
                    <a:pt x="220" y="28"/>
                    <a:pt x="220" y="28"/>
                  </a:cubicBezTo>
                  <a:cubicBezTo>
                    <a:pt x="220" y="31"/>
                    <a:pt x="217" y="33"/>
                    <a:pt x="214" y="33"/>
                  </a:cubicBezTo>
                  <a:close/>
                  <a:moveTo>
                    <a:pt x="11" y="22"/>
                  </a:moveTo>
                  <a:cubicBezTo>
                    <a:pt x="209" y="22"/>
                    <a:pt x="209" y="22"/>
                    <a:pt x="209" y="22"/>
                  </a:cubicBezTo>
                  <a:cubicBezTo>
                    <a:pt x="209" y="11"/>
                    <a:pt x="209" y="11"/>
                    <a:pt x="209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5" name="Freeform 284">
              <a:extLst>
                <a:ext uri="{FF2B5EF4-FFF2-40B4-BE49-F238E27FC236}">
                  <a16:creationId xmlns:a16="http://schemas.microsoft.com/office/drawing/2014/main" id="{47D29C20-C4DB-4F44-B732-A40602E49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863" y="5189538"/>
              <a:ext cx="485775" cy="393700"/>
            </a:xfrm>
            <a:custGeom>
              <a:avLst/>
              <a:gdLst>
                <a:gd name="T0" fmla="*/ 170 w 176"/>
                <a:gd name="T1" fmla="*/ 143 h 143"/>
                <a:gd name="T2" fmla="*/ 5 w 176"/>
                <a:gd name="T3" fmla="*/ 143 h 143"/>
                <a:gd name="T4" fmla="*/ 0 w 176"/>
                <a:gd name="T5" fmla="*/ 138 h 143"/>
                <a:gd name="T6" fmla="*/ 0 w 176"/>
                <a:gd name="T7" fmla="*/ 6 h 143"/>
                <a:gd name="T8" fmla="*/ 5 w 176"/>
                <a:gd name="T9" fmla="*/ 0 h 143"/>
                <a:gd name="T10" fmla="*/ 11 w 176"/>
                <a:gd name="T11" fmla="*/ 6 h 143"/>
                <a:gd name="T12" fmla="*/ 11 w 176"/>
                <a:gd name="T13" fmla="*/ 132 h 143"/>
                <a:gd name="T14" fmla="*/ 165 w 176"/>
                <a:gd name="T15" fmla="*/ 132 h 143"/>
                <a:gd name="T16" fmla="*/ 165 w 176"/>
                <a:gd name="T17" fmla="*/ 6 h 143"/>
                <a:gd name="T18" fmla="*/ 170 w 176"/>
                <a:gd name="T19" fmla="*/ 0 h 143"/>
                <a:gd name="T20" fmla="*/ 176 w 176"/>
                <a:gd name="T21" fmla="*/ 6 h 143"/>
                <a:gd name="T22" fmla="*/ 176 w 176"/>
                <a:gd name="T23" fmla="*/ 138 h 143"/>
                <a:gd name="T24" fmla="*/ 170 w 176"/>
                <a:gd name="T2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" h="143">
                  <a:moveTo>
                    <a:pt x="170" y="143"/>
                  </a:moveTo>
                  <a:cubicBezTo>
                    <a:pt x="5" y="143"/>
                    <a:pt x="5" y="143"/>
                    <a:pt x="5" y="143"/>
                  </a:cubicBezTo>
                  <a:cubicBezTo>
                    <a:pt x="2" y="143"/>
                    <a:pt x="0" y="141"/>
                    <a:pt x="0" y="1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65" y="3"/>
                    <a:pt x="167" y="0"/>
                    <a:pt x="170" y="0"/>
                  </a:cubicBezTo>
                  <a:cubicBezTo>
                    <a:pt x="173" y="0"/>
                    <a:pt x="176" y="3"/>
                    <a:pt x="176" y="6"/>
                  </a:cubicBezTo>
                  <a:cubicBezTo>
                    <a:pt x="176" y="138"/>
                    <a:pt x="176" y="138"/>
                    <a:pt x="176" y="138"/>
                  </a:cubicBezTo>
                  <a:cubicBezTo>
                    <a:pt x="176" y="141"/>
                    <a:pt x="173" y="143"/>
                    <a:pt x="170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6" name="Freeform 285">
              <a:extLst>
                <a:ext uri="{FF2B5EF4-FFF2-40B4-BE49-F238E27FC236}">
                  <a16:creationId xmlns:a16="http://schemas.microsoft.com/office/drawing/2014/main" id="{ED53EF0F-6206-4673-A372-1B99A35DD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975" y="4976813"/>
              <a:ext cx="460375" cy="184150"/>
            </a:xfrm>
            <a:custGeom>
              <a:avLst/>
              <a:gdLst>
                <a:gd name="T0" fmla="*/ 6 w 167"/>
                <a:gd name="T1" fmla="*/ 66 h 67"/>
                <a:gd name="T2" fmla="*/ 4 w 167"/>
                <a:gd name="T3" fmla="*/ 66 h 67"/>
                <a:gd name="T4" fmla="*/ 1 w 167"/>
                <a:gd name="T5" fmla="*/ 59 h 67"/>
                <a:gd name="T6" fmla="*/ 84 w 167"/>
                <a:gd name="T7" fmla="*/ 0 h 67"/>
                <a:gd name="T8" fmla="*/ 146 w 167"/>
                <a:gd name="T9" fmla="*/ 26 h 67"/>
                <a:gd name="T10" fmla="*/ 166 w 167"/>
                <a:gd name="T11" fmla="*/ 59 h 67"/>
                <a:gd name="T12" fmla="*/ 163 w 167"/>
                <a:gd name="T13" fmla="*/ 66 h 67"/>
                <a:gd name="T14" fmla="*/ 156 w 167"/>
                <a:gd name="T15" fmla="*/ 63 h 67"/>
                <a:gd name="T16" fmla="*/ 138 w 167"/>
                <a:gd name="T17" fmla="*/ 34 h 67"/>
                <a:gd name="T18" fmla="*/ 84 w 167"/>
                <a:gd name="T19" fmla="*/ 11 h 67"/>
                <a:gd name="T20" fmla="*/ 11 w 167"/>
                <a:gd name="T21" fmla="*/ 63 h 67"/>
                <a:gd name="T22" fmla="*/ 6 w 167"/>
                <a:gd name="T23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67">
                  <a:moveTo>
                    <a:pt x="6" y="66"/>
                  </a:moveTo>
                  <a:cubicBezTo>
                    <a:pt x="5" y="66"/>
                    <a:pt x="5" y="66"/>
                    <a:pt x="4" y="66"/>
                  </a:cubicBezTo>
                  <a:cubicBezTo>
                    <a:pt x="1" y="65"/>
                    <a:pt x="0" y="62"/>
                    <a:pt x="1" y="59"/>
                  </a:cubicBezTo>
                  <a:cubicBezTo>
                    <a:pt x="13" y="24"/>
                    <a:pt x="46" y="0"/>
                    <a:pt x="84" y="0"/>
                  </a:cubicBezTo>
                  <a:cubicBezTo>
                    <a:pt x="107" y="0"/>
                    <a:pt x="129" y="9"/>
                    <a:pt x="146" y="26"/>
                  </a:cubicBezTo>
                  <a:cubicBezTo>
                    <a:pt x="155" y="35"/>
                    <a:pt x="162" y="47"/>
                    <a:pt x="166" y="59"/>
                  </a:cubicBezTo>
                  <a:cubicBezTo>
                    <a:pt x="167" y="62"/>
                    <a:pt x="166" y="65"/>
                    <a:pt x="163" y="66"/>
                  </a:cubicBezTo>
                  <a:cubicBezTo>
                    <a:pt x="160" y="67"/>
                    <a:pt x="157" y="65"/>
                    <a:pt x="156" y="63"/>
                  </a:cubicBezTo>
                  <a:cubicBezTo>
                    <a:pt x="152" y="52"/>
                    <a:pt x="146" y="42"/>
                    <a:pt x="138" y="34"/>
                  </a:cubicBezTo>
                  <a:cubicBezTo>
                    <a:pt x="123" y="19"/>
                    <a:pt x="104" y="11"/>
                    <a:pt x="84" y="11"/>
                  </a:cubicBezTo>
                  <a:cubicBezTo>
                    <a:pt x="51" y="11"/>
                    <a:pt x="22" y="32"/>
                    <a:pt x="11" y="63"/>
                  </a:cubicBezTo>
                  <a:cubicBezTo>
                    <a:pt x="10" y="65"/>
                    <a:pt x="8" y="66"/>
                    <a:pt x="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7" name="Freeform 286">
              <a:extLst>
                <a:ext uri="{FF2B5EF4-FFF2-40B4-BE49-F238E27FC236}">
                  <a16:creationId xmlns:a16="http://schemas.microsoft.com/office/drawing/2014/main" id="{BB4C7797-D8BA-4E91-AEE6-25CA6894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350" y="5280025"/>
              <a:ext cx="31750" cy="242887"/>
            </a:xfrm>
            <a:custGeom>
              <a:avLst/>
              <a:gdLst>
                <a:gd name="T0" fmla="*/ 5 w 11"/>
                <a:gd name="T1" fmla="*/ 88 h 88"/>
                <a:gd name="T2" fmla="*/ 0 w 11"/>
                <a:gd name="T3" fmla="*/ 83 h 88"/>
                <a:gd name="T4" fmla="*/ 0 w 11"/>
                <a:gd name="T5" fmla="*/ 6 h 88"/>
                <a:gd name="T6" fmla="*/ 5 w 11"/>
                <a:gd name="T7" fmla="*/ 0 h 88"/>
                <a:gd name="T8" fmla="*/ 11 w 11"/>
                <a:gd name="T9" fmla="*/ 6 h 88"/>
                <a:gd name="T10" fmla="*/ 11 w 11"/>
                <a:gd name="T11" fmla="*/ 83 h 88"/>
                <a:gd name="T12" fmla="*/ 5 w 11"/>
                <a:gd name="T1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8">
                  <a:moveTo>
                    <a:pt x="5" y="88"/>
                  </a:moveTo>
                  <a:cubicBezTo>
                    <a:pt x="2" y="88"/>
                    <a:pt x="0" y="86"/>
                    <a:pt x="0" y="8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6"/>
                    <a:pt x="8" y="88"/>
                    <a:pt x="5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8" name="Freeform 287">
              <a:extLst>
                <a:ext uri="{FF2B5EF4-FFF2-40B4-BE49-F238E27FC236}">
                  <a16:creationId xmlns:a16="http://schemas.microsoft.com/office/drawing/2014/main" id="{922124BD-3241-4BE7-8A60-A352AE591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5280025"/>
              <a:ext cx="30163" cy="242887"/>
            </a:xfrm>
            <a:custGeom>
              <a:avLst/>
              <a:gdLst>
                <a:gd name="T0" fmla="*/ 5 w 11"/>
                <a:gd name="T1" fmla="*/ 88 h 88"/>
                <a:gd name="T2" fmla="*/ 0 w 11"/>
                <a:gd name="T3" fmla="*/ 83 h 88"/>
                <a:gd name="T4" fmla="*/ 0 w 11"/>
                <a:gd name="T5" fmla="*/ 6 h 88"/>
                <a:gd name="T6" fmla="*/ 5 w 11"/>
                <a:gd name="T7" fmla="*/ 0 h 88"/>
                <a:gd name="T8" fmla="*/ 11 w 11"/>
                <a:gd name="T9" fmla="*/ 6 h 88"/>
                <a:gd name="T10" fmla="*/ 11 w 11"/>
                <a:gd name="T11" fmla="*/ 83 h 88"/>
                <a:gd name="T12" fmla="*/ 5 w 11"/>
                <a:gd name="T1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8">
                  <a:moveTo>
                    <a:pt x="5" y="88"/>
                  </a:moveTo>
                  <a:cubicBezTo>
                    <a:pt x="2" y="88"/>
                    <a:pt x="0" y="86"/>
                    <a:pt x="0" y="8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6"/>
                    <a:pt x="8" y="88"/>
                    <a:pt x="5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39" name="Freeform 288">
              <a:extLst>
                <a:ext uri="{FF2B5EF4-FFF2-40B4-BE49-F238E27FC236}">
                  <a16:creationId xmlns:a16="http://schemas.microsoft.com/office/drawing/2014/main" id="{1814C2FA-892B-4128-AF5C-639DDEC9D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5280025"/>
              <a:ext cx="30163" cy="242887"/>
            </a:xfrm>
            <a:custGeom>
              <a:avLst/>
              <a:gdLst>
                <a:gd name="T0" fmla="*/ 5 w 11"/>
                <a:gd name="T1" fmla="*/ 88 h 88"/>
                <a:gd name="T2" fmla="*/ 0 w 11"/>
                <a:gd name="T3" fmla="*/ 83 h 88"/>
                <a:gd name="T4" fmla="*/ 0 w 11"/>
                <a:gd name="T5" fmla="*/ 6 h 88"/>
                <a:gd name="T6" fmla="*/ 5 w 11"/>
                <a:gd name="T7" fmla="*/ 0 h 88"/>
                <a:gd name="T8" fmla="*/ 11 w 11"/>
                <a:gd name="T9" fmla="*/ 6 h 88"/>
                <a:gd name="T10" fmla="*/ 11 w 11"/>
                <a:gd name="T11" fmla="*/ 83 h 88"/>
                <a:gd name="T12" fmla="*/ 5 w 11"/>
                <a:gd name="T1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8">
                  <a:moveTo>
                    <a:pt x="5" y="88"/>
                  </a:moveTo>
                  <a:cubicBezTo>
                    <a:pt x="2" y="88"/>
                    <a:pt x="0" y="86"/>
                    <a:pt x="0" y="8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6"/>
                    <a:pt x="8" y="88"/>
                    <a:pt x="5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40" name="Freeform 289">
              <a:extLst>
                <a:ext uri="{FF2B5EF4-FFF2-40B4-BE49-F238E27FC236}">
                  <a16:creationId xmlns:a16="http://schemas.microsoft.com/office/drawing/2014/main" id="{55238E9E-48D2-43F0-8EF3-466C59A18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5280025"/>
              <a:ext cx="30163" cy="242887"/>
            </a:xfrm>
            <a:custGeom>
              <a:avLst/>
              <a:gdLst>
                <a:gd name="T0" fmla="*/ 5 w 11"/>
                <a:gd name="T1" fmla="*/ 88 h 88"/>
                <a:gd name="T2" fmla="*/ 0 w 11"/>
                <a:gd name="T3" fmla="*/ 83 h 88"/>
                <a:gd name="T4" fmla="*/ 0 w 11"/>
                <a:gd name="T5" fmla="*/ 6 h 88"/>
                <a:gd name="T6" fmla="*/ 5 w 11"/>
                <a:gd name="T7" fmla="*/ 0 h 88"/>
                <a:gd name="T8" fmla="*/ 11 w 11"/>
                <a:gd name="T9" fmla="*/ 6 h 88"/>
                <a:gd name="T10" fmla="*/ 11 w 11"/>
                <a:gd name="T11" fmla="*/ 83 h 88"/>
                <a:gd name="T12" fmla="*/ 5 w 11"/>
                <a:gd name="T1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8">
                  <a:moveTo>
                    <a:pt x="5" y="88"/>
                  </a:moveTo>
                  <a:cubicBezTo>
                    <a:pt x="2" y="88"/>
                    <a:pt x="0" y="86"/>
                    <a:pt x="0" y="8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6"/>
                    <a:pt x="8" y="88"/>
                    <a:pt x="5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C3D979-012F-41AB-8CE2-D162C0B43226}"/>
              </a:ext>
            </a:extLst>
          </p:cNvPr>
          <p:cNvGrpSpPr/>
          <p:nvPr/>
        </p:nvGrpSpPr>
        <p:grpSpPr>
          <a:xfrm>
            <a:off x="9635673" y="1984479"/>
            <a:ext cx="612775" cy="736600"/>
            <a:chOff x="3557588" y="2351088"/>
            <a:chExt cx="612775" cy="736600"/>
          </a:xfrm>
          <a:solidFill>
            <a:schemeClr val="bg2"/>
          </a:solidFill>
        </p:grpSpPr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374AAE4-6FC1-490C-944F-12AE94A3F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4738" y="2427288"/>
              <a:ext cx="498475" cy="414338"/>
            </a:xfrm>
            <a:custGeom>
              <a:avLst/>
              <a:gdLst>
                <a:gd name="T0" fmla="*/ 90 w 152"/>
                <a:gd name="T1" fmla="*/ 126 h 126"/>
                <a:gd name="T2" fmla="*/ 79 w 152"/>
                <a:gd name="T3" fmla="*/ 125 h 126"/>
                <a:gd name="T4" fmla="*/ 77 w 152"/>
                <a:gd name="T5" fmla="*/ 124 h 126"/>
                <a:gd name="T6" fmla="*/ 75 w 152"/>
                <a:gd name="T7" fmla="*/ 124 h 126"/>
                <a:gd name="T8" fmla="*/ 73 w 152"/>
                <a:gd name="T9" fmla="*/ 125 h 126"/>
                <a:gd name="T10" fmla="*/ 69 w 152"/>
                <a:gd name="T11" fmla="*/ 126 h 126"/>
                <a:gd name="T12" fmla="*/ 59 w 152"/>
                <a:gd name="T13" fmla="*/ 126 h 126"/>
                <a:gd name="T14" fmla="*/ 9 w 152"/>
                <a:gd name="T15" fmla="*/ 85 h 126"/>
                <a:gd name="T16" fmla="*/ 2 w 152"/>
                <a:gd name="T17" fmla="*/ 40 h 126"/>
                <a:gd name="T18" fmla="*/ 10 w 152"/>
                <a:gd name="T19" fmla="*/ 18 h 126"/>
                <a:gd name="T20" fmla="*/ 46 w 152"/>
                <a:gd name="T21" fmla="*/ 1 h 126"/>
                <a:gd name="T22" fmla="*/ 76 w 152"/>
                <a:gd name="T23" fmla="*/ 16 h 126"/>
                <a:gd name="T24" fmla="*/ 106 w 152"/>
                <a:gd name="T25" fmla="*/ 1 h 126"/>
                <a:gd name="T26" fmla="*/ 141 w 152"/>
                <a:gd name="T27" fmla="*/ 18 h 126"/>
                <a:gd name="T28" fmla="*/ 150 w 152"/>
                <a:gd name="T29" fmla="*/ 40 h 126"/>
                <a:gd name="T30" fmla="*/ 143 w 152"/>
                <a:gd name="T31" fmla="*/ 85 h 126"/>
                <a:gd name="T32" fmla="*/ 117 w 152"/>
                <a:gd name="T33" fmla="*/ 117 h 126"/>
                <a:gd name="T34" fmla="*/ 92 w 152"/>
                <a:gd name="T35" fmla="*/ 126 h 126"/>
                <a:gd name="T36" fmla="*/ 90 w 152"/>
                <a:gd name="T37" fmla="*/ 126 h 126"/>
                <a:gd name="T38" fmla="*/ 75 w 152"/>
                <a:gd name="T39" fmla="*/ 115 h 126"/>
                <a:gd name="T40" fmla="*/ 80 w 152"/>
                <a:gd name="T41" fmla="*/ 116 h 126"/>
                <a:gd name="T42" fmla="*/ 81 w 152"/>
                <a:gd name="T43" fmla="*/ 116 h 126"/>
                <a:gd name="T44" fmla="*/ 92 w 152"/>
                <a:gd name="T45" fmla="*/ 117 h 126"/>
                <a:gd name="T46" fmla="*/ 111 w 152"/>
                <a:gd name="T47" fmla="*/ 110 h 126"/>
                <a:gd name="T48" fmla="*/ 135 w 152"/>
                <a:gd name="T49" fmla="*/ 81 h 126"/>
                <a:gd name="T50" fmla="*/ 140 w 152"/>
                <a:gd name="T51" fmla="*/ 41 h 126"/>
                <a:gd name="T52" fmla="*/ 134 w 152"/>
                <a:gd name="T53" fmla="*/ 23 h 126"/>
                <a:gd name="T54" fmla="*/ 106 w 152"/>
                <a:gd name="T55" fmla="*/ 10 h 126"/>
                <a:gd name="T56" fmla="*/ 80 w 152"/>
                <a:gd name="T57" fmla="*/ 26 h 126"/>
                <a:gd name="T58" fmla="*/ 76 w 152"/>
                <a:gd name="T59" fmla="*/ 28 h 126"/>
                <a:gd name="T60" fmla="*/ 72 w 152"/>
                <a:gd name="T61" fmla="*/ 26 h 126"/>
                <a:gd name="T62" fmla="*/ 45 w 152"/>
                <a:gd name="T63" fmla="*/ 10 h 126"/>
                <a:gd name="T64" fmla="*/ 18 w 152"/>
                <a:gd name="T65" fmla="*/ 23 h 126"/>
                <a:gd name="T66" fmla="*/ 11 w 152"/>
                <a:gd name="T67" fmla="*/ 41 h 126"/>
                <a:gd name="T68" fmla="*/ 17 w 152"/>
                <a:gd name="T69" fmla="*/ 81 h 126"/>
                <a:gd name="T70" fmla="*/ 60 w 152"/>
                <a:gd name="T71" fmla="*/ 117 h 126"/>
                <a:gd name="T72" fmla="*/ 68 w 152"/>
                <a:gd name="T73" fmla="*/ 116 h 126"/>
                <a:gd name="T74" fmla="*/ 70 w 152"/>
                <a:gd name="T75" fmla="*/ 116 h 126"/>
                <a:gd name="T76" fmla="*/ 75 w 152"/>
                <a:gd name="T77" fmla="*/ 115 h 126"/>
                <a:gd name="T78" fmla="*/ 75 w 152"/>
                <a:gd name="T79" fmla="*/ 11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2" h="126">
                  <a:moveTo>
                    <a:pt x="90" y="126"/>
                  </a:moveTo>
                  <a:cubicBezTo>
                    <a:pt x="86" y="126"/>
                    <a:pt x="83" y="126"/>
                    <a:pt x="79" y="125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7" y="124"/>
                    <a:pt x="76" y="124"/>
                    <a:pt x="75" y="124"/>
                  </a:cubicBezTo>
                  <a:cubicBezTo>
                    <a:pt x="75" y="124"/>
                    <a:pt x="74" y="124"/>
                    <a:pt x="73" y="125"/>
                  </a:cubicBezTo>
                  <a:cubicBezTo>
                    <a:pt x="72" y="125"/>
                    <a:pt x="70" y="125"/>
                    <a:pt x="69" y="126"/>
                  </a:cubicBezTo>
                  <a:cubicBezTo>
                    <a:pt x="66" y="126"/>
                    <a:pt x="63" y="126"/>
                    <a:pt x="59" y="126"/>
                  </a:cubicBezTo>
                  <a:cubicBezTo>
                    <a:pt x="35" y="125"/>
                    <a:pt x="17" y="103"/>
                    <a:pt x="9" y="85"/>
                  </a:cubicBezTo>
                  <a:cubicBezTo>
                    <a:pt x="2" y="71"/>
                    <a:pt x="0" y="55"/>
                    <a:pt x="2" y="40"/>
                  </a:cubicBezTo>
                  <a:cubicBezTo>
                    <a:pt x="3" y="31"/>
                    <a:pt x="6" y="24"/>
                    <a:pt x="10" y="18"/>
                  </a:cubicBezTo>
                  <a:cubicBezTo>
                    <a:pt x="18" y="7"/>
                    <a:pt x="32" y="0"/>
                    <a:pt x="46" y="1"/>
                  </a:cubicBezTo>
                  <a:cubicBezTo>
                    <a:pt x="57" y="2"/>
                    <a:pt x="69" y="7"/>
                    <a:pt x="76" y="16"/>
                  </a:cubicBezTo>
                  <a:cubicBezTo>
                    <a:pt x="83" y="7"/>
                    <a:pt x="94" y="2"/>
                    <a:pt x="106" y="1"/>
                  </a:cubicBezTo>
                  <a:cubicBezTo>
                    <a:pt x="120" y="0"/>
                    <a:pt x="134" y="7"/>
                    <a:pt x="141" y="18"/>
                  </a:cubicBezTo>
                  <a:cubicBezTo>
                    <a:pt x="146" y="24"/>
                    <a:pt x="148" y="31"/>
                    <a:pt x="150" y="40"/>
                  </a:cubicBezTo>
                  <a:cubicBezTo>
                    <a:pt x="152" y="55"/>
                    <a:pt x="150" y="71"/>
                    <a:pt x="143" y="85"/>
                  </a:cubicBezTo>
                  <a:cubicBezTo>
                    <a:pt x="137" y="98"/>
                    <a:pt x="128" y="109"/>
                    <a:pt x="117" y="117"/>
                  </a:cubicBezTo>
                  <a:cubicBezTo>
                    <a:pt x="110" y="123"/>
                    <a:pt x="101" y="126"/>
                    <a:pt x="92" y="126"/>
                  </a:cubicBezTo>
                  <a:cubicBezTo>
                    <a:pt x="91" y="126"/>
                    <a:pt x="91" y="126"/>
                    <a:pt x="90" y="126"/>
                  </a:cubicBezTo>
                  <a:close/>
                  <a:moveTo>
                    <a:pt x="75" y="115"/>
                  </a:moveTo>
                  <a:cubicBezTo>
                    <a:pt x="77" y="115"/>
                    <a:pt x="79" y="115"/>
                    <a:pt x="80" y="116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5" y="117"/>
                    <a:pt x="88" y="117"/>
                    <a:pt x="92" y="117"/>
                  </a:cubicBezTo>
                  <a:cubicBezTo>
                    <a:pt x="99" y="116"/>
                    <a:pt x="106" y="114"/>
                    <a:pt x="111" y="110"/>
                  </a:cubicBezTo>
                  <a:cubicBezTo>
                    <a:pt x="122" y="102"/>
                    <a:pt x="130" y="92"/>
                    <a:pt x="135" y="81"/>
                  </a:cubicBezTo>
                  <a:cubicBezTo>
                    <a:pt x="140" y="69"/>
                    <a:pt x="142" y="55"/>
                    <a:pt x="140" y="41"/>
                  </a:cubicBezTo>
                  <a:cubicBezTo>
                    <a:pt x="139" y="34"/>
                    <a:pt x="137" y="28"/>
                    <a:pt x="134" y="23"/>
                  </a:cubicBezTo>
                  <a:cubicBezTo>
                    <a:pt x="128" y="15"/>
                    <a:pt x="117" y="10"/>
                    <a:pt x="106" y="10"/>
                  </a:cubicBezTo>
                  <a:cubicBezTo>
                    <a:pt x="96" y="11"/>
                    <a:pt x="85" y="17"/>
                    <a:pt x="80" y="26"/>
                  </a:cubicBezTo>
                  <a:cubicBezTo>
                    <a:pt x="79" y="27"/>
                    <a:pt x="78" y="28"/>
                    <a:pt x="76" y="28"/>
                  </a:cubicBezTo>
                  <a:cubicBezTo>
                    <a:pt x="74" y="28"/>
                    <a:pt x="72" y="27"/>
                    <a:pt x="72" y="26"/>
                  </a:cubicBezTo>
                  <a:cubicBezTo>
                    <a:pt x="66" y="17"/>
                    <a:pt x="56" y="11"/>
                    <a:pt x="45" y="10"/>
                  </a:cubicBezTo>
                  <a:cubicBezTo>
                    <a:pt x="34" y="10"/>
                    <a:pt x="24" y="15"/>
                    <a:pt x="18" y="23"/>
                  </a:cubicBezTo>
                  <a:cubicBezTo>
                    <a:pt x="15" y="28"/>
                    <a:pt x="12" y="34"/>
                    <a:pt x="11" y="41"/>
                  </a:cubicBezTo>
                  <a:cubicBezTo>
                    <a:pt x="9" y="55"/>
                    <a:pt x="11" y="69"/>
                    <a:pt x="17" y="81"/>
                  </a:cubicBezTo>
                  <a:cubicBezTo>
                    <a:pt x="24" y="97"/>
                    <a:pt x="40" y="116"/>
                    <a:pt x="60" y="117"/>
                  </a:cubicBezTo>
                  <a:cubicBezTo>
                    <a:pt x="62" y="117"/>
                    <a:pt x="65" y="117"/>
                    <a:pt x="68" y="116"/>
                  </a:cubicBezTo>
                  <a:cubicBezTo>
                    <a:pt x="69" y="116"/>
                    <a:pt x="69" y="116"/>
                    <a:pt x="70" y="116"/>
                  </a:cubicBezTo>
                  <a:cubicBezTo>
                    <a:pt x="71" y="115"/>
                    <a:pt x="73" y="115"/>
                    <a:pt x="75" y="115"/>
                  </a:cubicBezTo>
                  <a:cubicBezTo>
                    <a:pt x="75" y="115"/>
                    <a:pt x="75" y="115"/>
                    <a:pt x="75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DF15A6D-D74E-415B-8272-6475113D8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2351088"/>
              <a:ext cx="127000" cy="165100"/>
            </a:xfrm>
            <a:custGeom>
              <a:avLst/>
              <a:gdLst>
                <a:gd name="T0" fmla="*/ 33 w 39"/>
                <a:gd name="T1" fmla="*/ 50 h 50"/>
                <a:gd name="T2" fmla="*/ 32 w 39"/>
                <a:gd name="T3" fmla="*/ 50 h 50"/>
                <a:gd name="T4" fmla="*/ 28 w 39"/>
                <a:gd name="T5" fmla="*/ 45 h 50"/>
                <a:gd name="T6" fmla="*/ 23 w 39"/>
                <a:gd name="T7" fmla="*/ 20 h 50"/>
                <a:gd name="T8" fmla="*/ 4 w 39"/>
                <a:gd name="T9" fmla="*/ 9 h 50"/>
                <a:gd name="T10" fmla="*/ 0 w 39"/>
                <a:gd name="T11" fmla="*/ 4 h 50"/>
                <a:gd name="T12" fmla="*/ 5 w 39"/>
                <a:gd name="T13" fmla="*/ 0 h 50"/>
                <a:gd name="T14" fmla="*/ 31 w 39"/>
                <a:gd name="T15" fmla="*/ 15 h 50"/>
                <a:gd name="T16" fmla="*/ 37 w 39"/>
                <a:gd name="T17" fmla="*/ 47 h 50"/>
                <a:gd name="T18" fmla="*/ 33 w 39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50">
                  <a:moveTo>
                    <a:pt x="33" y="50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29" y="50"/>
                    <a:pt x="27" y="47"/>
                    <a:pt x="28" y="45"/>
                  </a:cubicBezTo>
                  <a:cubicBezTo>
                    <a:pt x="30" y="37"/>
                    <a:pt x="28" y="26"/>
                    <a:pt x="23" y="20"/>
                  </a:cubicBezTo>
                  <a:cubicBezTo>
                    <a:pt x="19" y="14"/>
                    <a:pt x="12" y="10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1"/>
                    <a:pt x="25" y="6"/>
                    <a:pt x="31" y="15"/>
                  </a:cubicBezTo>
                  <a:cubicBezTo>
                    <a:pt x="37" y="23"/>
                    <a:pt x="39" y="37"/>
                    <a:pt x="37" y="47"/>
                  </a:cubicBezTo>
                  <a:cubicBezTo>
                    <a:pt x="37" y="49"/>
                    <a:pt x="35" y="50"/>
                    <a:pt x="33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6CB1EB65-6A01-4264-A7D7-323B4D4C9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663" y="2933700"/>
              <a:ext cx="460375" cy="31750"/>
            </a:xfrm>
            <a:custGeom>
              <a:avLst/>
              <a:gdLst>
                <a:gd name="T0" fmla="*/ 135 w 140"/>
                <a:gd name="T1" fmla="*/ 10 h 10"/>
                <a:gd name="T2" fmla="*/ 4 w 140"/>
                <a:gd name="T3" fmla="*/ 10 h 10"/>
                <a:gd name="T4" fmla="*/ 0 w 140"/>
                <a:gd name="T5" fmla="*/ 5 h 10"/>
                <a:gd name="T6" fmla="*/ 4 w 140"/>
                <a:gd name="T7" fmla="*/ 0 h 10"/>
                <a:gd name="T8" fmla="*/ 135 w 140"/>
                <a:gd name="T9" fmla="*/ 0 h 10"/>
                <a:gd name="T10" fmla="*/ 140 w 140"/>
                <a:gd name="T11" fmla="*/ 5 h 10"/>
                <a:gd name="T12" fmla="*/ 135 w 14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0">
                  <a:moveTo>
                    <a:pt x="135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7" y="0"/>
                    <a:pt x="140" y="2"/>
                    <a:pt x="140" y="5"/>
                  </a:cubicBezTo>
                  <a:cubicBezTo>
                    <a:pt x="140" y="7"/>
                    <a:pt x="137" y="10"/>
                    <a:pt x="13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AF341B40-1E5D-41EE-AE6F-1B2F84BB8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663" y="2995613"/>
              <a:ext cx="460375" cy="30163"/>
            </a:xfrm>
            <a:custGeom>
              <a:avLst/>
              <a:gdLst>
                <a:gd name="T0" fmla="*/ 135 w 140"/>
                <a:gd name="T1" fmla="*/ 9 h 9"/>
                <a:gd name="T2" fmla="*/ 4 w 140"/>
                <a:gd name="T3" fmla="*/ 9 h 9"/>
                <a:gd name="T4" fmla="*/ 0 w 140"/>
                <a:gd name="T5" fmla="*/ 5 h 9"/>
                <a:gd name="T6" fmla="*/ 4 w 140"/>
                <a:gd name="T7" fmla="*/ 0 h 9"/>
                <a:gd name="T8" fmla="*/ 135 w 140"/>
                <a:gd name="T9" fmla="*/ 0 h 9"/>
                <a:gd name="T10" fmla="*/ 140 w 140"/>
                <a:gd name="T11" fmla="*/ 5 h 9"/>
                <a:gd name="T12" fmla="*/ 135 w 14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9">
                  <a:moveTo>
                    <a:pt x="13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7" y="0"/>
                    <a:pt x="140" y="2"/>
                    <a:pt x="140" y="5"/>
                  </a:cubicBezTo>
                  <a:cubicBezTo>
                    <a:pt x="140" y="7"/>
                    <a:pt x="137" y="9"/>
                    <a:pt x="13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77EE3D0-87CE-4474-B0FB-C92EA4899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588" y="2873375"/>
              <a:ext cx="612775" cy="214313"/>
            </a:xfrm>
            <a:custGeom>
              <a:avLst/>
              <a:gdLst>
                <a:gd name="T0" fmla="*/ 182 w 186"/>
                <a:gd name="T1" fmla="*/ 65 h 65"/>
                <a:gd name="T2" fmla="*/ 32 w 186"/>
                <a:gd name="T3" fmla="*/ 65 h 65"/>
                <a:gd name="T4" fmla="*/ 0 w 186"/>
                <a:gd name="T5" fmla="*/ 32 h 65"/>
                <a:gd name="T6" fmla="*/ 32 w 186"/>
                <a:gd name="T7" fmla="*/ 0 h 65"/>
                <a:gd name="T8" fmla="*/ 182 w 186"/>
                <a:gd name="T9" fmla="*/ 0 h 65"/>
                <a:gd name="T10" fmla="*/ 186 w 186"/>
                <a:gd name="T11" fmla="*/ 4 h 65"/>
                <a:gd name="T12" fmla="*/ 182 w 186"/>
                <a:gd name="T13" fmla="*/ 9 h 65"/>
                <a:gd name="T14" fmla="*/ 32 w 186"/>
                <a:gd name="T15" fmla="*/ 9 h 65"/>
                <a:gd name="T16" fmla="*/ 9 w 186"/>
                <a:gd name="T17" fmla="*/ 32 h 65"/>
                <a:gd name="T18" fmla="*/ 32 w 186"/>
                <a:gd name="T19" fmla="*/ 56 h 65"/>
                <a:gd name="T20" fmla="*/ 182 w 186"/>
                <a:gd name="T21" fmla="*/ 56 h 65"/>
                <a:gd name="T22" fmla="*/ 186 w 186"/>
                <a:gd name="T23" fmla="*/ 60 h 65"/>
                <a:gd name="T24" fmla="*/ 182 w 186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65">
                  <a:moveTo>
                    <a:pt x="182" y="65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14" y="65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4" y="0"/>
                    <a:pt x="186" y="2"/>
                    <a:pt x="186" y="4"/>
                  </a:cubicBezTo>
                  <a:cubicBezTo>
                    <a:pt x="186" y="7"/>
                    <a:pt x="184" y="9"/>
                    <a:pt x="18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9" y="9"/>
                    <a:pt x="9" y="19"/>
                    <a:pt x="9" y="32"/>
                  </a:cubicBezTo>
                  <a:cubicBezTo>
                    <a:pt x="9" y="45"/>
                    <a:pt x="19" y="56"/>
                    <a:pt x="32" y="56"/>
                  </a:cubicBezTo>
                  <a:cubicBezTo>
                    <a:pt x="182" y="56"/>
                    <a:pt x="182" y="56"/>
                    <a:pt x="182" y="56"/>
                  </a:cubicBezTo>
                  <a:cubicBezTo>
                    <a:pt x="184" y="56"/>
                    <a:pt x="186" y="58"/>
                    <a:pt x="186" y="60"/>
                  </a:cubicBezTo>
                  <a:cubicBezTo>
                    <a:pt x="186" y="63"/>
                    <a:pt x="184" y="65"/>
                    <a:pt x="18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C7EA98-606B-4E70-ACA0-9A2582D7198C}"/>
              </a:ext>
            </a:extLst>
          </p:cNvPr>
          <p:cNvGrpSpPr/>
          <p:nvPr/>
        </p:nvGrpSpPr>
        <p:grpSpPr>
          <a:xfrm>
            <a:off x="9563258" y="4538128"/>
            <a:ext cx="696913" cy="587375"/>
            <a:chOff x="3732213" y="5211763"/>
            <a:chExt cx="696913" cy="58737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8" name="Freeform 114">
              <a:extLst>
                <a:ext uri="{FF2B5EF4-FFF2-40B4-BE49-F238E27FC236}">
                  <a16:creationId xmlns:a16="http://schemas.microsoft.com/office/drawing/2014/main" id="{BF5693B1-D59D-4993-B1FD-0EF345BAD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5313363"/>
              <a:ext cx="696913" cy="485775"/>
            </a:xfrm>
            <a:custGeom>
              <a:avLst/>
              <a:gdLst>
                <a:gd name="T0" fmla="*/ 236 w 253"/>
                <a:gd name="T1" fmla="*/ 176 h 176"/>
                <a:gd name="T2" fmla="*/ 16 w 253"/>
                <a:gd name="T3" fmla="*/ 176 h 176"/>
                <a:gd name="T4" fmla="*/ 0 w 253"/>
                <a:gd name="T5" fmla="*/ 159 h 176"/>
                <a:gd name="T6" fmla="*/ 0 w 253"/>
                <a:gd name="T7" fmla="*/ 16 h 176"/>
                <a:gd name="T8" fmla="*/ 16 w 253"/>
                <a:gd name="T9" fmla="*/ 0 h 176"/>
                <a:gd name="T10" fmla="*/ 27 w 253"/>
                <a:gd name="T11" fmla="*/ 0 h 176"/>
                <a:gd name="T12" fmla="*/ 33 w 253"/>
                <a:gd name="T13" fmla="*/ 5 h 176"/>
                <a:gd name="T14" fmla="*/ 27 w 253"/>
                <a:gd name="T15" fmla="*/ 11 h 176"/>
                <a:gd name="T16" fmla="*/ 16 w 253"/>
                <a:gd name="T17" fmla="*/ 11 h 176"/>
                <a:gd name="T18" fmla="*/ 11 w 253"/>
                <a:gd name="T19" fmla="*/ 16 h 176"/>
                <a:gd name="T20" fmla="*/ 11 w 253"/>
                <a:gd name="T21" fmla="*/ 159 h 176"/>
                <a:gd name="T22" fmla="*/ 16 w 253"/>
                <a:gd name="T23" fmla="*/ 165 h 176"/>
                <a:gd name="T24" fmla="*/ 236 w 253"/>
                <a:gd name="T25" fmla="*/ 165 h 176"/>
                <a:gd name="T26" fmla="*/ 242 w 253"/>
                <a:gd name="T27" fmla="*/ 159 h 176"/>
                <a:gd name="T28" fmla="*/ 242 w 253"/>
                <a:gd name="T29" fmla="*/ 16 h 176"/>
                <a:gd name="T30" fmla="*/ 236 w 253"/>
                <a:gd name="T31" fmla="*/ 11 h 176"/>
                <a:gd name="T32" fmla="*/ 225 w 253"/>
                <a:gd name="T33" fmla="*/ 11 h 176"/>
                <a:gd name="T34" fmla="*/ 220 w 253"/>
                <a:gd name="T35" fmla="*/ 5 h 176"/>
                <a:gd name="T36" fmla="*/ 225 w 253"/>
                <a:gd name="T37" fmla="*/ 0 h 176"/>
                <a:gd name="T38" fmla="*/ 236 w 253"/>
                <a:gd name="T39" fmla="*/ 0 h 176"/>
                <a:gd name="T40" fmla="*/ 253 w 253"/>
                <a:gd name="T41" fmla="*/ 16 h 176"/>
                <a:gd name="T42" fmla="*/ 253 w 253"/>
                <a:gd name="T43" fmla="*/ 159 h 176"/>
                <a:gd name="T44" fmla="*/ 236 w 253"/>
                <a:gd name="T4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176">
                  <a:moveTo>
                    <a:pt x="236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7" y="176"/>
                    <a:pt x="0" y="168"/>
                    <a:pt x="0" y="15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3" y="2"/>
                    <a:pt x="33" y="5"/>
                  </a:cubicBezTo>
                  <a:cubicBezTo>
                    <a:pt x="33" y="8"/>
                    <a:pt x="30" y="11"/>
                    <a:pt x="2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11"/>
                    <a:pt x="11" y="13"/>
                    <a:pt x="11" y="16"/>
                  </a:cubicBezTo>
                  <a:cubicBezTo>
                    <a:pt x="11" y="159"/>
                    <a:pt x="11" y="159"/>
                    <a:pt x="11" y="159"/>
                  </a:cubicBezTo>
                  <a:cubicBezTo>
                    <a:pt x="11" y="162"/>
                    <a:pt x="13" y="165"/>
                    <a:pt x="16" y="165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9" y="165"/>
                    <a:pt x="242" y="162"/>
                    <a:pt x="242" y="159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3"/>
                    <a:pt x="239" y="11"/>
                    <a:pt x="236" y="11"/>
                  </a:cubicBezTo>
                  <a:cubicBezTo>
                    <a:pt x="225" y="11"/>
                    <a:pt x="225" y="11"/>
                    <a:pt x="225" y="11"/>
                  </a:cubicBezTo>
                  <a:cubicBezTo>
                    <a:pt x="222" y="11"/>
                    <a:pt x="220" y="8"/>
                    <a:pt x="220" y="5"/>
                  </a:cubicBezTo>
                  <a:cubicBezTo>
                    <a:pt x="220" y="2"/>
                    <a:pt x="222" y="0"/>
                    <a:pt x="225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5" y="0"/>
                    <a:pt x="253" y="7"/>
                    <a:pt x="253" y="16"/>
                  </a:cubicBezTo>
                  <a:cubicBezTo>
                    <a:pt x="253" y="159"/>
                    <a:pt x="253" y="159"/>
                    <a:pt x="253" y="159"/>
                  </a:cubicBezTo>
                  <a:cubicBezTo>
                    <a:pt x="253" y="168"/>
                    <a:pt x="245" y="176"/>
                    <a:pt x="236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49" name="Freeform 115">
              <a:extLst>
                <a:ext uri="{FF2B5EF4-FFF2-40B4-BE49-F238E27FC236}">
                  <a16:creationId xmlns:a16="http://schemas.microsoft.com/office/drawing/2014/main" id="{B9283FBC-ADEF-42AD-BEEE-1BE2ECCAD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4125" y="5211763"/>
              <a:ext cx="574675" cy="527050"/>
            </a:xfrm>
            <a:custGeom>
              <a:avLst/>
              <a:gdLst>
                <a:gd name="T0" fmla="*/ 104 w 209"/>
                <a:gd name="T1" fmla="*/ 191 h 191"/>
                <a:gd name="T2" fmla="*/ 102 w 209"/>
                <a:gd name="T3" fmla="*/ 190 h 191"/>
                <a:gd name="T4" fmla="*/ 8 w 209"/>
                <a:gd name="T5" fmla="*/ 190 h 191"/>
                <a:gd name="T6" fmla="*/ 3 w 209"/>
                <a:gd name="T7" fmla="*/ 190 h 191"/>
                <a:gd name="T8" fmla="*/ 0 w 209"/>
                <a:gd name="T9" fmla="*/ 185 h 191"/>
                <a:gd name="T10" fmla="*/ 0 w 209"/>
                <a:gd name="T11" fmla="*/ 20 h 191"/>
                <a:gd name="T12" fmla="*/ 3 w 209"/>
                <a:gd name="T13" fmla="*/ 15 h 191"/>
                <a:gd name="T14" fmla="*/ 104 w 209"/>
                <a:gd name="T15" fmla="*/ 14 h 191"/>
                <a:gd name="T16" fmla="*/ 206 w 209"/>
                <a:gd name="T17" fmla="*/ 15 h 191"/>
                <a:gd name="T18" fmla="*/ 209 w 209"/>
                <a:gd name="T19" fmla="*/ 20 h 191"/>
                <a:gd name="T20" fmla="*/ 209 w 209"/>
                <a:gd name="T21" fmla="*/ 185 h 191"/>
                <a:gd name="T22" fmla="*/ 206 w 209"/>
                <a:gd name="T23" fmla="*/ 190 h 191"/>
                <a:gd name="T24" fmla="*/ 201 w 209"/>
                <a:gd name="T25" fmla="*/ 190 h 191"/>
                <a:gd name="T26" fmla="*/ 107 w 209"/>
                <a:gd name="T27" fmla="*/ 190 h 191"/>
                <a:gd name="T28" fmla="*/ 104 w 209"/>
                <a:gd name="T29" fmla="*/ 191 h 191"/>
                <a:gd name="T30" fmla="*/ 55 w 209"/>
                <a:gd name="T31" fmla="*/ 169 h 191"/>
                <a:gd name="T32" fmla="*/ 104 w 209"/>
                <a:gd name="T33" fmla="*/ 179 h 191"/>
                <a:gd name="T34" fmla="*/ 198 w 209"/>
                <a:gd name="T35" fmla="*/ 177 h 191"/>
                <a:gd name="T36" fmla="*/ 198 w 209"/>
                <a:gd name="T37" fmla="*/ 24 h 191"/>
                <a:gd name="T38" fmla="*/ 107 w 209"/>
                <a:gd name="T39" fmla="*/ 25 h 191"/>
                <a:gd name="T40" fmla="*/ 102 w 209"/>
                <a:gd name="T41" fmla="*/ 25 h 191"/>
                <a:gd name="T42" fmla="*/ 11 w 209"/>
                <a:gd name="T43" fmla="*/ 24 h 191"/>
                <a:gd name="T44" fmla="*/ 11 w 209"/>
                <a:gd name="T45" fmla="*/ 177 h 191"/>
                <a:gd name="T46" fmla="*/ 55 w 209"/>
                <a:gd name="T47" fmla="*/ 16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9" h="191">
                  <a:moveTo>
                    <a:pt x="104" y="191"/>
                  </a:moveTo>
                  <a:cubicBezTo>
                    <a:pt x="103" y="191"/>
                    <a:pt x="103" y="190"/>
                    <a:pt x="102" y="190"/>
                  </a:cubicBezTo>
                  <a:cubicBezTo>
                    <a:pt x="76" y="176"/>
                    <a:pt x="34" y="176"/>
                    <a:pt x="8" y="190"/>
                  </a:cubicBezTo>
                  <a:cubicBezTo>
                    <a:pt x="6" y="191"/>
                    <a:pt x="4" y="191"/>
                    <a:pt x="3" y="190"/>
                  </a:cubicBezTo>
                  <a:cubicBezTo>
                    <a:pt x="1" y="189"/>
                    <a:pt x="0" y="187"/>
                    <a:pt x="0" y="18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31" y="0"/>
                    <a:pt x="75" y="0"/>
                    <a:pt x="104" y="14"/>
                  </a:cubicBezTo>
                  <a:cubicBezTo>
                    <a:pt x="134" y="0"/>
                    <a:pt x="178" y="0"/>
                    <a:pt x="206" y="15"/>
                  </a:cubicBezTo>
                  <a:cubicBezTo>
                    <a:pt x="208" y="16"/>
                    <a:pt x="209" y="18"/>
                    <a:pt x="209" y="20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7"/>
                    <a:pt x="208" y="189"/>
                    <a:pt x="206" y="190"/>
                  </a:cubicBezTo>
                  <a:cubicBezTo>
                    <a:pt x="204" y="191"/>
                    <a:pt x="202" y="191"/>
                    <a:pt x="201" y="190"/>
                  </a:cubicBezTo>
                  <a:cubicBezTo>
                    <a:pt x="175" y="176"/>
                    <a:pt x="133" y="176"/>
                    <a:pt x="107" y="190"/>
                  </a:cubicBezTo>
                  <a:cubicBezTo>
                    <a:pt x="106" y="190"/>
                    <a:pt x="105" y="191"/>
                    <a:pt x="104" y="191"/>
                  </a:cubicBezTo>
                  <a:close/>
                  <a:moveTo>
                    <a:pt x="55" y="169"/>
                  </a:moveTo>
                  <a:cubicBezTo>
                    <a:pt x="72" y="169"/>
                    <a:pt x="90" y="172"/>
                    <a:pt x="104" y="179"/>
                  </a:cubicBezTo>
                  <a:cubicBezTo>
                    <a:pt x="131" y="166"/>
                    <a:pt x="170" y="165"/>
                    <a:pt x="198" y="177"/>
                  </a:cubicBezTo>
                  <a:cubicBezTo>
                    <a:pt x="198" y="24"/>
                    <a:pt x="198" y="24"/>
                    <a:pt x="198" y="24"/>
                  </a:cubicBezTo>
                  <a:cubicBezTo>
                    <a:pt x="172" y="11"/>
                    <a:pt x="132" y="12"/>
                    <a:pt x="107" y="25"/>
                  </a:cubicBezTo>
                  <a:cubicBezTo>
                    <a:pt x="105" y="26"/>
                    <a:pt x="103" y="26"/>
                    <a:pt x="102" y="25"/>
                  </a:cubicBezTo>
                  <a:cubicBezTo>
                    <a:pt x="77" y="12"/>
                    <a:pt x="37" y="11"/>
                    <a:pt x="11" y="24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24" y="171"/>
                    <a:pt x="39" y="169"/>
                    <a:pt x="55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0" name="Freeform 116">
              <a:extLst>
                <a:ext uri="{FF2B5EF4-FFF2-40B4-BE49-F238E27FC236}">
                  <a16:creationId xmlns:a16="http://schemas.microsoft.com/office/drawing/2014/main" id="{9FFEB724-29D4-44F8-B37B-977D6FDE1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588" y="5253038"/>
              <a:ext cx="30163" cy="485775"/>
            </a:xfrm>
            <a:custGeom>
              <a:avLst/>
              <a:gdLst>
                <a:gd name="T0" fmla="*/ 5 w 11"/>
                <a:gd name="T1" fmla="*/ 176 h 176"/>
                <a:gd name="T2" fmla="*/ 0 w 11"/>
                <a:gd name="T3" fmla="*/ 170 h 176"/>
                <a:gd name="T4" fmla="*/ 0 w 11"/>
                <a:gd name="T5" fmla="*/ 5 h 176"/>
                <a:gd name="T6" fmla="*/ 5 w 11"/>
                <a:gd name="T7" fmla="*/ 0 h 176"/>
                <a:gd name="T8" fmla="*/ 11 w 11"/>
                <a:gd name="T9" fmla="*/ 5 h 176"/>
                <a:gd name="T10" fmla="*/ 11 w 11"/>
                <a:gd name="T11" fmla="*/ 170 h 176"/>
                <a:gd name="T12" fmla="*/ 5 w 11"/>
                <a:gd name="T1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76">
                  <a:moveTo>
                    <a:pt x="5" y="176"/>
                  </a:moveTo>
                  <a:cubicBezTo>
                    <a:pt x="2" y="176"/>
                    <a:pt x="0" y="173"/>
                    <a:pt x="0" y="1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170"/>
                    <a:pt x="11" y="170"/>
                    <a:pt x="11" y="170"/>
                  </a:cubicBezTo>
                  <a:cubicBezTo>
                    <a:pt x="11" y="173"/>
                    <a:pt x="8" y="176"/>
                    <a:pt x="5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1" name="Freeform 117">
              <a:extLst>
                <a:ext uri="{FF2B5EF4-FFF2-40B4-BE49-F238E27FC236}">
                  <a16:creationId xmlns:a16="http://schemas.microsoft.com/office/drawing/2014/main" id="{0BC34250-F809-4F4E-BFDC-BEC7AD58F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313363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2" name="Freeform 118">
              <a:extLst>
                <a:ext uri="{FF2B5EF4-FFF2-40B4-BE49-F238E27FC236}">
                  <a16:creationId xmlns:a16="http://schemas.microsoft.com/office/drawing/2014/main" id="{44496FB7-B518-4E45-AE4D-101A16323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405438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3" name="Freeform 119">
              <a:extLst>
                <a:ext uri="{FF2B5EF4-FFF2-40B4-BE49-F238E27FC236}">
                  <a16:creationId xmlns:a16="http://schemas.microsoft.com/office/drawing/2014/main" id="{C2EA54AC-2260-43E8-8FFA-0B05BD266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495925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4" name="Freeform 120">
              <a:extLst>
                <a:ext uri="{FF2B5EF4-FFF2-40B4-BE49-F238E27FC236}">
                  <a16:creationId xmlns:a16="http://schemas.microsoft.com/office/drawing/2014/main" id="{8B126D5C-1C86-491A-8C0E-F2898E442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586413"/>
              <a:ext cx="180975" cy="31750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5" name="Freeform 121">
              <a:extLst>
                <a:ext uri="{FF2B5EF4-FFF2-40B4-BE49-F238E27FC236}">
                  <a16:creationId xmlns:a16="http://schemas.microsoft.com/office/drawing/2014/main" id="{0D22832F-B375-4B30-B6AF-4E267FF84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313363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6" name="Freeform 122">
              <a:extLst>
                <a:ext uri="{FF2B5EF4-FFF2-40B4-BE49-F238E27FC236}">
                  <a16:creationId xmlns:a16="http://schemas.microsoft.com/office/drawing/2014/main" id="{940399D4-E79A-40F8-90C3-CD687E4DD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405438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7" name="Freeform 123">
              <a:extLst>
                <a:ext uri="{FF2B5EF4-FFF2-40B4-BE49-F238E27FC236}">
                  <a16:creationId xmlns:a16="http://schemas.microsoft.com/office/drawing/2014/main" id="{AB5FF4CD-F243-4C21-9BE7-F2FB6A377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495925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  <p:sp>
          <p:nvSpPr>
            <p:cNvPr id="58" name="Freeform 124">
              <a:extLst>
                <a:ext uri="{FF2B5EF4-FFF2-40B4-BE49-F238E27FC236}">
                  <a16:creationId xmlns:a16="http://schemas.microsoft.com/office/drawing/2014/main" id="{95DCE1AC-0E08-48B5-9A26-B3F796F42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586413"/>
              <a:ext cx="180975" cy="31750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9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3DE4B90-2834-8CEB-CF05-27D7D708C6B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CD4ABB93-1B69-80C8-228A-7AC3CEB82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77" y="1858404"/>
            <a:ext cx="6630327" cy="44951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D857EC3-2D31-AFF1-30A9-147EB2D49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1691640" y="1496290"/>
            <a:ext cx="8808193" cy="5361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/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高级检索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/>
              <a:ea typeface="思源黑体"/>
              <a:cs typeface="+mj-cs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1601454" y="5255936"/>
            <a:ext cx="10658988" cy="475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01E818-C6A4-2557-0AF9-03EA53FE4EEA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5218394-A795-6A44-60C6-28455554845A}"/>
              </a:ext>
            </a:extLst>
          </p:cNvPr>
          <p:cNvSpPr/>
          <p:nvPr/>
        </p:nvSpPr>
        <p:spPr>
          <a:xfrm>
            <a:off x="4405370" y="4645980"/>
            <a:ext cx="2225479" cy="30148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4" name="Speech Bubble: Rectangle 6">
            <a:extLst>
              <a:ext uri="{FF2B5EF4-FFF2-40B4-BE49-F238E27FC236}">
                <a16:creationId xmlns:a16="http://schemas.microsoft.com/office/drawing/2014/main" id="{3339ECD5-E72F-D493-E924-5DBF15669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464" y="2476053"/>
            <a:ext cx="1254038" cy="478903"/>
          </a:xfrm>
          <a:prstGeom prst="wedgeRectCallout">
            <a:avLst>
              <a:gd name="adj1" fmla="val 12690"/>
              <a:gd name="adj2" fmla="val 100611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高级检索框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62CD860-A8F4-2EAA-7761-9CE0CC78FBDD}"/>
              </a:ext>
            </a:extLst>
          </p:cNvPr>
          <p:cNvGrpSpPr/>
          <p:nvPr/>
        </p:nvGrpSpPr>
        <p:grpSpPr>
          <a:xfrm>
            <a:off x="5341369" y="4943427"/>
            <a:ext cx="2077238" cy="788452"/>
            <a:chOff x="5163841" y="5046827"/>
            <a:chExt cx="2077238" cy="788452"/>
          </a:xfrm>
        </p:grpSpPr>
        <p:sp>
          <p:nvSpPr>
            <p:cNvPr id="15" name="Speech Bubble: Rectangle 6">
              <a:extLst>
                <a:ext uri="{FF2B5EF4-FFF2-40B4-BE49-F238E27FC236}">
                  <a16:creationId xmlns:a16="http://schemas.microsoft.com/office/drawing/2014/main" id="{97DAFCF6-A7CA-0FE6-AC42-AF2334F8C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3841" y="5356376"/>
              <a:ext cx="2077238" cy="478903"/>
            </a:xfrm>
            <a:prstGeom prst="wedgeRectCallout">
              <a:avLst>
                <a:gd name="adj1" fmla="val -22972"/>
                <a:gd name="adj2" fmla="val -45688"/>
              </a:avLst>
            </a:prstGeom>
            <a:solidFill>
              <a:srgbClr val="F78B1E"/>
            </a:solidFill>
            <a:ln w="9525" algn="ctr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出版物、主题词检索</a:t>
              </a: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52D31566-309A-858A-C86D-235E3998E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200" y="5046827"/>
              <a:ext cx="0" cy="309549"/>
            </a:xfrm>
            <a:prstGeom prst="straightConnector1">
              <a:avLst/>
            </a:prstGeom>
            <a:ln w="12700" cap="rnd">
              <a:solidFill>
                <a:schemeClr val="accent5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0A328666-4674-7404-3E97-2AF3443A62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600" y="5046827"/>
              <a:ext cx="0" cy="309549"/>
            </a:xfrm>
            <a:prstGeom prst="straightConnector1">
              <a:avLst/>
            </a:prstGeom>
            <a:ln w="12700" cap="rnd">
              <a:solidFill>
                <a:schemeClr val="accent5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6">
            <a:extLst>
              <a:ext uri="{FF2B5EF4-FFF2-40B4-BE49-F238E27FC236}">
                <a16:creationId xmlns:a16="http://schemas.microsoft.com/office/drawing/2014/main" id="{AECFA3B1-3CCC-6CB7-40F2-57835300C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505" y="3296282"/>
            <a:ext cx="1756526" cy="478903"/>
          </a:xfrm>
          <a:prstGeom prst="wedgeRectCallout">
            <a:avLst>
              <a:gd name="adj1" fmla="val 97469"/>
              <a:gd name="adj2" fmla="val 18311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布尔逻辑运算符</a:t>
            </a:r>
          </a:p>
        </p:txBody>
      </p:sp>
      <p:sp>
        <p:nvSpPr>
          <p:cNvPr id="18" name="Speech Bubble: Rectangle 6">
            <a:extLst>
              <a:ext uri="{FF2B5EF4-FFF2-40B4-BE49-F238E27FC236}">
                <a16:creationId xmlns:a16="http://schemas.microsoft.com/office/drawing/2014/main" id="{0F0E1A37-6AFE-24C2-02AE-C5F46D0C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875" y="4312201"/>
            <a:ext cx="1024116" cy="478903"/>
          </a:xfrm>
          <a:prstGeom prst="wedgeRectCallout">
            <a:avLst>
              <a:gd name="adj1" fmla="val -43255"/>
              <a:gd name="adj2" fmla="val -78803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字段选项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D2C357E2-E293-6652-4976-47B1BEA50D67}"/>
              </a:ext>
            </a:extLst>
          </p:cNvPr>
          <p:cNvSpPr/>
          <p:nvPr/>
        </p:nvSpPr>
        <p:spPr>
          <a:xfrm>
            <a:off x="4397430" y="3439331"/>
            <a:ext cx="765777" cy="31349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91E5C7E6-036C-A9AE-49E9-CB09FA86899D}"/>
              </a:ext>
            </a:extLst>
          </p:cNvPr>
          <p:cNvSpPr/>
          <p:nvPr/>
        </p:nvSpPr>
        <p:spPr>
          <a:xfrm>
            <a:off x="7665628" y="3860387"/>
            <a:ext cx="1663769" cy="316758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90B15A43-09C7-2492-F8D3-3809AE09F08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38039F-A77F-3E31-53E0-B8F5DE89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14" y="416775"/>
            <a:ext cx="10515600" cy="1023710"/>
          </a:xfrm>
        </p:spPr>
        <p:txBody>
          <a:bodyPr/>
          <a:lstStyle/>
          <a:p>
            <a:r>
              <a:rPr lang="zh-CN" altLang="en-US" b="1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布尔逻辑运算符</a:t>
            </a:r>
            <a:endParaRPr lang="en-AU" dirty="0">
              <a:solidFill>
                <a:schemeClr val="tx2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D01A05-C563-E4FC-B462-21F3EF59DA23}"/>
              </a:ext>
            </a:extLst>
          </p:cNvPr>
          <p:cNvSpPr/>
          <p:nvPr/>
        </p:nvSpPr>
        <p:spPr>
          <a:xfrm>
            <a:off x="641023" y="1159497"/>
            <a:ext cx="10680569" cy="4967926"/>
          </a:xfrm>
          <a:prstGeom prst="roundRect">
            <a:avLst>
              <a:gd name="adj" fmla="val 385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7D05B8-DEAF-8CFB-8A46-B7404F590FEE}"/>
              </a:ext>
            </a:extLst>
          </p:cNvPr>
          <p:cNvSpPr/>
          <p:nvPr/>
        </p:nvSpPr>
        <p:spPr>
          <a:xfrm>
            <a:off x="1142928" y="2208802"/>
            <a:ext cx="2683780" cy="328003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用于缩小检索范围，类似于“交集”概念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coffee and tea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检索到的结果中既包含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coffee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也包含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tea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10A67-C1DE-9A56-8DF6-C8664E8306C2}"/>
              </a:ext>
            </a:extLst>
          </p:cNvPr>
          <p:cNvSpPr/>
          <p:nvPr/>
        </p:nvSpPr>
        <p:spPr>
          <a:xfrm>
            <a:off x="4194251" y="2202872"/>
            <a:ext cx="3007395" cy="299782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用于扩大检索范围，类似于“并集”概念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college or university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检索的结果中或包含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college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 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或包含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university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57A9E8-FFEC-8288-A759-D6D290F392AF}"/>
              </a:ext>
            </a:extLst>
          </p:cNvPr>
          <p:cNvSpPr/>
          <p:nvPr/>
        </p:nvSpPr>
        <p:spPr>
          <a:xfrm>
            <a:off x="7554671" y="2202872"/>
            <a:ext cx="3250353" cy="328003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用于排除检索结果中不需要的项，类似于“非”的概念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Cookies not computer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检索的结果只和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Cookies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相关，不包含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computer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2976D9-D52E-F2CA-91F6-44038339BDB7}"/>
              </a:ext>
            </a:extLst>
          </p:cNvPr>
          <p:cNvCxnSpPr/>
          <p:nvPr/>
        </p:nvCxnSpPr>
        <p:spPr>
          <a:xfrm>
            <a:off x="4022532" y="2202873"/>
            <a:ext cx="0" cy="3051633"/>
          </a:xfrm>
          <a:prstGeom prst="line">
            <a:avLst/>
          </a:prstGeom>
          <a:ln w="127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674098-D01C-8353-49E9-609ED9148274}"/>
              </a:ext>
            </a:extLst>
          </p:cNvPr>
          <p:cNvCxnSpPr/>
          <p:nvPr/>
        </p:nvCxnSpPr>
        <p:spPr>
          <a:xfrm>
            <a:off x="7397470" y="2202873"/>
            <a:ext cx="0" cy="3051633"/>
          </a:xfrm>
          <a:prstGeom prst="line">
            <a:avLst/>
          </a:prstGeom>
          <a:ln w="127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Stars with solid fill">
            <a:extLst>
              <a:ext uri="{FF2B5EF4-FFF2-40B4-BE49-F238E27FC236}">
                <a16:creationId xmlns:a16="http://schemas.microsoft.com/office/drawing/2014/main" id="{6C9D2D18-3BD0-D90E-1E8D-11B2F3668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78035">
            <a:off x="9273640" y="1144557"/>
            <a:ext cx="1373909" cy="13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97CF930-F2C2-B406-D5A9-72901AABA1F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38039F-A77F-3E31-53E0-B8F5DE89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14" y="416775"/>
            <a:ext cx="10515600" cy="1023710"/>
          </a:xfrm>
        </p:spPr>
        <p:txBody>
          <a:bodyPr/>
          <a:lstStyle/>
          <a:p>
            <a:r>
              <a:rPr lang="zh-CN" altLang="en-US" b="1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字段限制</a:t>
            </a:r>
            <a:endParaRPr lang="en-AU" dirty="0">
              <a:solidFill>
                <a:schemeClr val="tx2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D01A05-C563-E4FC-B462-21F3EF59DA23}"/>
              </a:ext>
            </a:extLst>
          </p:cNvPr>
          <p:cNvSpPr/>
          <p:nvPr/>
        </p:nvSpPr>
        <p:spPr>
          <a:xfrm>
            <a:off x="641023" y="1159497"/>
            <a:ext cx="10680569" cy="4967926"/>
          </a:xfrm>
          <a:prstGeom prst="roundRect">
            <a:avLst>
              <a:gd name="adj" fmla="val 385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7D05B8-DEAF-8CFB-8A46-B7404F590FEE}"/>
              </a:ext>
            </a:extLst>
          </p:cNvPr>
          <p:cNvSpPr/>
          <p:nvPr/>
        </p:nvSpPr>
        <p:spPr>
          <a:xfrm>
            <a:off x="2041386" y="2440434"/>
            <a:ext cx="8109228" cy="25106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通过选择字段，可以控制关键词的性质及出现的位置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/>
              <a:ea typeface="思源黑体"/>
              <a:cs typeface="Noto Sans" panose="020B050204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: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选中“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TI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标题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”代表希望关键词出现在标题中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: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选择“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SO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B1E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来源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/>
                <a:ea typeface="思源黑体"/>
                <a:cs typeface="Noto Sans" panose="020B0502040504020204" pitchFamily="34" charset="0"/>
              </a:rPr>
              <a:t>”则希望输入的关键词是作为来源期刊名称出现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/>
              <a:ea typeface="思源黑体"/>
              <a:cs typeface="Noto Sans" panose="020B0502040504020204" pitchFamily="34" charset="0"/>
            </a:endParaRPr>
          </a:p>
        </p:txBody>
      </p:sp>
      <p:pic>
        <p:nvPicPr>
          <p:cNvPr id="13" name="Graphic 12" descr="Stars with solid fill">
            <a:extLst>
              <a:ext uri="{FF2B5EF4-FFF2-40B4-BE49-F238E27FC236}">
                <a16:creationId xmlns:a16="http://schemas.microsoft.com/office/drawing/2014/main" id="{6C9D2D18-3BD0-D90E-1E8D-11B2F3668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78035">
            <a:off x="9273640" y="1144557"/>
            <a:ext cx="1373909" cy="13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6BCC1005-9E34-D8D0-1FF6-C594216AA6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>
            <a:extLst>
              <a:ext uri="{FF2B5EF4-FFF2-40B4-BE49-F238E27FC236}">
                <a16:creationId xmlns:a16="http://schemas.microsoft.com/office/drawing/2014/main" id="{6C40C146-9F57-F851-247A-ACDF7EDE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17" y="420297"/>
            <a:ext cx="10515600" cy="648127"/>
          </a:xfrm>
        </p:spPr>
        <p:txBody>
          <a:bodyPr/>
          <a:lstStyle/>
          <a:p>
            <a:pPr algn="l"/>
            <a:r>
              <a:rPr lang="zh-CN" altLang="en-US" sz="3200" b="1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检索技巧</a:t>
            </a:r>
            <a:endParaRPr lang="en-US" sz="3200" b="1" dirty="0">
              <a:solidFill>
                <a:schemeClr val="tx2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97305-D0BD-9CAB-0D32-A66B405A0415}"/>
              </a:ext>
            </a:extLst>
          </p:cNvPr>
          <p:cNvSpPr/>
          <p:nvPr/>
        </p:nvSpPr>
        <p:spPr>
          <a:xfrm>
            <a:off x="703327" y="1875739"/>
            <a:ext cx="4754088" cy="1746637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截词符号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(*)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用于检索变形体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econ*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可以检索到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economy, economic, economically,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602C9-E015-E8BC-415E-312339CB9C5E}"/>
              </a:ext>
            </a:extLst>
          </p:cNvPr>
          <p:cNvSpPr txBox="1"/>
          <p:nvPr/>
        </p:nvSpPr>
        <p:spPr>
          <a:xfrm>
            <a:off x="677447" y="4312530"/>
            <a:ext cx="4959781" cy="171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通配符：适用于一个字母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(?)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用于检索英美单词拼写差异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organi?ation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可以检索到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organisation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 or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FEF4F-2F18-2143-0358-AD5A3CA357C1}"/>
              </a:ext>
            </a:extLst>
          </p:cNvPr>
          <p:cNvSpPr txBox="1"/>
          <p:nvPr/>
        </p:nvSpPr>
        <p:spPr>
          <a:xfrm>
            <a:off x="6070474" y="1875739"/>
            <a:ext cx="5356098" cy="1348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短语检索（“”）用于检索固定短语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“global warming”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可以检索到固定格式的词组，位置顺序保持不变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87540F-0502-2C97-5DF3-3E65954AE1AE}"/>
              </a:ext>
            </a:extLst>
          </p:cNvPr>
          <p:cNvSpPr txBox="1"/>
          <p:nvPr/>
        </p:nvSpPr>
        <p:spPr>
          <a:xfrm>
            <a:off x="6096000" y="4306503"/>
            <a:ext cx="5356098" cy="1724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通配符：适用于多个字母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(#)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SemiBold" panose="020B0706030804020204" pitchFamily="34" charset="0"/>
              </a:rPr>
              <a:t>用于检索英美单词拼写差异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behavi#r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可以检索到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behavior 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behaviour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  <p:pic>
        <p:nvPicPr>
          <p:cNvPr id="18" name="Graphic 17" descr="Eye outline">
            <a:extLst>
              <a:ext uri="{FF2B5EF4-FFF2-40B4-BE49-F238E27FC236}">
                <a16:creationId xmlns:a16="http://schemas.microsoft.com/office/drawing/2014/main" id="{5FF7F2AC-84CE-F2A8-90C6-842BC1DB7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327" y="1089437"/>
            <a:ext cx="914400" cy="914400"/>
          </a:xfrm>
          <a:prstGeom prst="rect">
            <a:avLst/>
          </a:prstGeom>
        </p:spPr>
      </p:pic>
      <p:pic>
        <p:nvPicPr>
          <p:cNvPr id="22" name="Graphic 21" descr="Circle with left arrow outline">
            <a:extLst>
              <a:ext uri="{FF2B5EF4-FFF2-40B4-BE49-F238E27FC236}">
                <a16:creationId xmlns:a16="http://schemas.microsoft.com/office/drawing/2014/main" id="{A3DF3B1A-5D6A-A02B-1B28-2A5438B8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447" y="3622376"/>
            <a:ext cx="630144" cy="630144"/>
          </a:xfrm>
          <a:prstGeom prst="rect">
            <a:avLst/>
          </a:prstGeom>
        </p:spPr>
      </p:pic>
      <p:pic>
        <p:nvPicPr>
          <p:cNvPr id="24" name="Graphic 23" descr="Megaphone outline">
            <a:extLst>
              <a:ext uri="{FF2B5EF4-FFF2-40B4-BE49-F238E27FC236}">
                <a16:creationId xmlns:a16="http://schemas.microsoft.com/office/drawing/2014/main" id="{BD6B09DE-3601-12F4-E311-08BB195F8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7817" y="3495156"/>
            <a:ext cx="759714" cy="759714"/>
          </a:xfrm>
          <a:prstGeom prst="rect">
            <a:avLst/>
          </a:prstGeom>
        </p:spPr>
      </p:pic>
      <p:pic>
        <p:nvPicPr>
          <p:cNvPr id="28" name="Graphic 27" descr="Chat bubble outline">
            <a:extLst>
              <a:ext uri="{FF2B5EF4-FFF2-40B4-BE49-F238E27FC236}">
                <a16:creationId xmlns:a16="http://schemas.microsoft.com/office/drawing/2014/main" id="{56362789-B0BA-E132-733E-DF235AA59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0474" y="10531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AE7261A-2143-505B-F07F-459A6445E96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38039F-A77F-3E31-53E0-B8F5DE89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检索举例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2C9D94-7282-3B77-FEA0-B8C93F9AAE88}"/>
              </a:ext>
            </a:extLst>
          </p:cNvPr>
          <p:cNvSpPr/>
          <p:nvPr/>
        </p:nvSpPr>
        <p:spPr>
          <a:xfrm>
            <a:off x="838199" y="1403934"/>
            <a:ext cx="7455409" cy="132371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如果要探究人工智能在企业风险管理中的应用，怎么去检索相关文献？</a:t>
            </a:r>
          </a:p>
        </p:txBody>
      </p:sp>
      <p:pic>
        <p:nvPicPr>
          <p:cNvPr id="5" name="Graphic 4" descr="Customer review with solid fill">
            <a:extLst>
              <a:ext uri="{FF2B5EF4-FFF2-40B4-BE49-F238E27FC236}">
                <a16:creationId xmlns:a16="http://schemas.microsoft.com/office/drawing/2014/main" id="{5309588F-94E9-5E67-E0C6-C24666974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3608" y="1641974"/>
            <a:ext cx="3547610" cy="35476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A7AB46F-C08C-43C5-CD16-F0269A5A7109}"/>
              </a:ext>
            </a:extLst>
          </p:cNvPr>
          <p:cNvSpPr txBox="1"/>
          <p:nvPr/>
        </p:nvSpPr>
        <p:spPr>
          <a:xfrm>
            <a:off x="838199" y="3068307"/>
            <a:ext cx="7748017" cy="2192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提取关键词：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人工智能、企业风险管理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分析关键词：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人工智能：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ai or “artificial intelligence" or “machine learning”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2000" kern="0" dirty="0">
                <a:solidFill>
                  <a:srgbClr val="3E75C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企业风险管理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：</a:t>
            </a:r>
            <a:r>
              <a:rPr lang="en-US" altLang="zh-CN" sz="2000" kern="0" dirty="0">
                <a:solidFill>
                  <a:srgbClr val="3E75C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enterprise risk </a:t>
            </a:r>
            <a:r>
              <a:rPr lang="en-US" altLang="zh-CN" sz="2000" kern="0" dirty="0" err="1">
                <a:solidFill>
                  <a:srgbClr val="3E75C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manag</a:t>
            </a:r>
            <a:r>
              <a:rPr lang="en-US" altLang="zh-CN" sz="2000" kern="0" dirty="0">
                <a:solidFill>
                  <a:srgbClr val="3E75C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* or ERM or business risk </a:t>
            </a:r>
            <a:r>
              <a:rPr lang="en-US" altLang="zh-CN" sz="2000" kern="0" dirty="0" err="1">
                <a:solidFill>
                  <a:srgbClr val="3E75C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manag</a:t>
            </a:r>
            <a:r>
              <a:rPr lang="en-US" altLang="zh-CN" sz="2000" kern="0" dirty="0">
                <a:solidFill>
                  <a:srgbClr val="3E75CF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*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C0EDD00-52A9-B8E5-93CB-85094BE6197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ED371-645E-429F-FD5B-9C7995EA3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0" y="378069"/>
            <a:ext cx="11085920" cy="59982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731F0D0-1C3C-F344-BECF-37268C90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56" y="712727"/>
            <a:ext cx="10026032" cy="37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A773D-6471-BE0F-0B09-C27D9B00F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455F0CF-A767-67E5-2B7B-6EDC6A50666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C54ACBA-ACB0-3FC5-17B9-F645AB67A8F2}"/>
              </a:ext>
            </a:extLst>
          </p:cNvPr>
          <p:cNvGrpSpPr/>
          <p:nvPr/>
        </p:nvGrpSpPr>
        <p:grpSpPr>
          <a:xfrm>
            <a:off x="1055770" y="2266950"/>
            <a:ext cx="3241101" cy="2560539"/>
            <a:chOff x="2678670" y="2050177"/>
            <a:chExt cx="4520039" cy="375142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21BCB2D-9EF8-DA74-3B55-704822ECD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8670" y="2050177"/>
              <a:ext cx="4520039" cy="37514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104F68B3-088F-E31B-9B76-844E7E834E2B}"/>
                </a:ext>
              </a:extLst>
            </p:cNvPr>
            <p:cNvSpPr/>
            <p:nvPr/>
          </p:nvSpPr>
          <p:spPr>
            <a:xfrm>
              <a:off x="2678670" y="5289198"/>
              <a:ext cx="1229783" cy="358021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5E6EEE7-45E1-AA35-2372-BB04CCC81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113" y="1960731"/>
            <a:ext cx="5791201" cy="4119724"/>
          </a:xfrm>
          <a:prstGeom prst="rect">
            <a:avLst/>
          </a:prstGeom>
        </p:spPr>
      </p:pic>
      <p:pic>
        <p:nvPicPr>
          <p:cNvPr id="161794" name="Picture 2">
            <a:extLst>
              <a:ext uri="{FF2B5EF4-FFF2-40B4-BE49-F238E27FC236}">
                <a16:creationId xmlns:a16="http://schemas.microsoft.com/office/drawing/2014/main" id="{F79DC2F7-E88F-475F-BFA6-28F2151B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 bwMode="auto">
          <a:xfrm>
            <a:off x="2209125" y="1430338"/>
            <a:ext cx="7614325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Title 1">
            <a:extLst>
              <a:ext uri="{FF2B5EF4-FFF2-40B4-BE49-F238E27FC236}">
                <a16:creationId xmlns:a16="http://schemas.microsoft.com/office/drawing/2014/main" id="{1AE1A7F1-2B4A-A26B-8422-AF6D6C307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161797" name="Group 32">
            <a:extLst>
              <a:ext uri="{FF2B5EF4-FFF2-40B4-BE49-F238E27FC236}">
                <a16:creationId xmlns:a16="http://schemas.microsoft.com/office/drawing/2014/main" id="{0F769ACC-B263-BA6B-2B49-BC3CCAB6C0F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04800"/>
            <a:ext cx="11582400" cy="1274763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106A6C-0C5F-2729-BAC2-03D614BE73C7}"/>
                </a:ext>
              </a:extLst>
            </p:cNvPr>
            <p:cNvSpPr/>
            <p:nvPr/>
          </p:nvSpPr>
          <p:spPr>
            <a:xfrm>
              <a:off x="304800" y="304799"/>
              <a:ext cx="11582400" cy="11920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5C7841A-3BAB-5F19-E538-7468E7496168}"/>
                </a:ext>
              </a:extLst>
            </p:cNvPr>
            <p:cNvSpPr/>
            <p:nvPr/>
          </p:nvSpPr>
          <p:spPr>
            <a:xfrm rot="5400000">
              <a:off x="3096430" y="-1420151"/>
              <a:ext cx="207940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975FBF-61DF-91B3-0011-F0D4A77B803B}"/>
                </a:ext>
              </a:extLst>
            </p:cNvPr>
            <p:cNvSpPr/>
            <p:nvPr/>
          </p:nvSpPr>
          <p:spPr>
            <a:xfrm rot="5400000">
              <a:off x="8887630" y="-1420151"/>
              <a:ext cx="207940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161798" name="Title 1">
            <a:extLst>
              <a:ext uri="{FF2B5EF4-FFF2-40B4-BE49-F238E27FC236}">
                <a16:creationId xmlns:a16="http://schemas.microsoft.com/office/drawing/2014/main" id="{927F4B41-1E55-0A4B-8185-93B13B7D9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534988"/>
            <a:ext cx="109823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1pPr>
            <a:lvl2pPr marL="7429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2pPr>
            <a:lvl3pPr marL="11430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3pPr>
            <a:lvl4pPr marL="16002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4pPr>
            <a:lvl5pPr marL="20574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自然语言检索</a:t>
            </a:r>
          </a:p>
        </p:txBody>
      </p:sp>
      <p:sp>
        <p:nvSpPr>
          <p:cNvPr id="2" name="Speech Bubble: Rectangle 10">
            <a:extLst>
              <a:ext uri="{FF2B5EF4-FFF2-40B4-BE49-F238E27FC236}">
                <a16:creationId xmlns:a16="http://schemas.microsoft.com/office/drawing/2014/main" id="{F015B673-D993-3CAD-0EBD-FF913C5933DF}"/>
              </a:ext>
            </a:extLst>
          </p:cNvPr>
          <p:cNvSpPr/>
          <p:nvPr/>
        </p:nvSpPr>
        <p:spPr>
          <a:xfrm>
            <a:off x="5450226" y="3487728"/>
            <a:ext cx="5370920" cy="2263473"/>
          </a:xfrm>
          <a:prstGeom prst="wedgeRectCallout">
            <a:avLst>
              <a:gd name="adj1" fmla="val -41609"/>
              <a:gd name="adj2" fmla="val -91216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自然语言检索支持研究人员使用日常语言进行搜索，包括以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问题形式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提问。</a:t>
            </a:r>
            <a:b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</a:br>
            <a:b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</a:b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自然语言检索旨在提升研究的公平性，使任何人，无论其背景、研究经验或使用的语言，都能够通过搜索找到所需的信息</a:t>
            </a:r>
          </a:p>
        </p:txBody>
      </p:sp>
    </p:spTree>
    <p:extLst>
      <p:ext uri="{BB962C8B-B14F-4D97-AF65-F5344CB8AC3E}">
        <p14:creationId xmlns:p14="http://schemas.microsoft.com/office/powerpoint/2010/main" val="2891057107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83919C3-FCE6-7312-2E2B-86CBE242103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drawing of a light bulb with yellow crumpled paper as its light">
            <a:extLst>
              <a:ext uri="{FF2B5EF4-FFF2-40B4-BE49-F238E27FC236}">
                <a16:creationId xmlns:a16="http://schemas.microsoft.com/office/drawing/2014/main" id="{7C57B2B5-0B9B-889B-7B35-1B4982399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/>
        </p:blipFill>
        <p:spPr>
          <a:xfrm>
            <a:off x="7772400" y="4170233"/>
            <a:ext cx="4419600" cy="2401731"/>
          </a:xfrm>
          <a:prstGeom prst="rect">
            <a:avLst/>
          </a:prstGeom>
        </p:spPr>
      </p:pic>
      <p:pic>
        <p:nvPicPr>
          <p:cNvPr id="8" name="Picture 7" descr="A drawing of a light bulb with yellow crumpled paper as its light">
            <a:extLst>
              <a:ext uri="{FF2B5EF4-FFF2-40B4-BE49-F238E27FC236}">
                <a16:creationId xmlns:a16="http://schemas.microsoft.com/office/drawing/2014/main" id="{C473119C-1B9B-6B68-904F-E02FA05D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/>
        </p:blipFill>
        <p:spPr>
          <a:xfrm rot="10800000">
            <a:off x="0" y="18287"/>
            <a:ext cx="5138928" cy="2792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7DC7A-AD26-3A78-C984-5EE588D0E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904490"/>
            <a:ext cx="10363200" cy="1812861"/>
          </a:xfrm>
        </p:spPr>
        <p:txBody>
          <a:bodyPr/>
          <a:lstStyle/>
          <a:p>
            <a:r>
              <a:rPr lang="zh-CN" altLang="en-US" sz="4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结果筛选与查看</a:t>
            </a:r>
          </a:p>
        </p:txBody>
      </p:sp>
    </p:spTree>
    <p:extLst>
      <p:ext uri="{BB962C8B-B14F-4D97-AF65-F5344CB8AC3E}">
        <p14:creationId xmlns:p14="http://schemas.microsoft.com/office/powerpoint/2010/main" val="31871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69ED377-1C5B-C1AE-7A10-2D889857F44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48E42DBC-A7EF-FF0F-4840-4C2746B4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39" y="1909240"/>
            <a:ext cx="6169839" cy="43276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D857EC3-2D31-AFF1-30A9-147EB2D49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1782790" y="1371600"/>
            <a:ext cx="8039939" cy="55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/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文献检索结果</a:t>
            </a:r>
            <a:r>
              <a:rPr lang="zh-CN" altLang="en-US" b="1" dirty="0">
                <a:solidFill>
                  <a:srgbClr val="FFFFFF"/>
                </a:solidFill>
                <a:latin typeface="思源黑体"/>
                <a:ea typeface="思源黑体"/>
              </a:rPr>
              <a:t>筛选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/>
              <a:ea typeface="思源黑体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/>
              <a:ea typeface="思源黑体"/>
              <a:cs typeface="+mj-cs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1601454" y="5255936"/>
            <a:ext cx="10658988" cy="475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01E818-C6A4-2557-0AF9-03EA53FE4EEA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5218394-A795-6A44-60C6-28455554845A}"/>
              </a:ext>
            </a:extLst>
          </p:cNvPr>
          <p:cNvSpPr/>
          <p:nvPr/>
        </p:nvSpPr>
        <p:spPr>
          <a:xfrm>
            <a:off x="4229067" y="2700215"/>
            <a:ext cx="907352" cy="283409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DCD7830-3592-5C4E-4A5A-7DED777FFEBB}"/>
              </a:ext>
            </a:extLst>
          </p:cNvPr>
          <p:cNvSpPr/>
          <p:nvPr/>
        </p:nvSpPr>
        <p:spPr>
          <a:xfrm>
            <a:off x="7785137" y="5920720"/>
            <a:ext cx="1046711" cy="268984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3A8F2-91C2-2A24-FE0C-8CFF5DFC8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7B7A766-C2FB-FB85-9FB2-602B0360A59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C44DA6DA-2795-73AB-E688-BD6499FEE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318" y="2021728"/>
            <a:ext cx="6024393" cy="410324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BB74D11-1205-4F4F-C809-55053BC7A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3342011" y="1496290"/>
            <a:ext cx="7767739" cy="5361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360E1-4410-E64A-1903-D4D4E1C5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2890786-B376-CABE-BB8E-ED28EE9E437E}"/>
              </a:ext>
            </a:extLst>
          </p:cNvPr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531DFD-B008-7DC1-7CCA-B63AD77697F1}"/>
                </a:ext>
              </a:extLst>
            </p:cNvPr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3517C50-54B3-678B-236D-D50F0BE6162C}"/>
                </a:ext>
              </a:extLst>
            </p:cNvPr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7F099B-276F-A201-EC85-C34E5266910B}"/>
                </a:ext>
              </a:extLst>
            </p:cNvPr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6AA8CFE4-921D-CDC5-5BF9-C444EE5778F9}"/>
              </a:ext>
            </a:extLst>
          </p:cNvPr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批量操作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FD2C3E6-3D2F-42CB-03E3-0E40A98E6EB8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E3D05CA-E984-B786-A270-A1A9DB5998E0}"/>
              </a:ext>
            </a:extLst>
          </p:cNvPr>
          <p:cNvSpPr/>
          <p:nvPr/>
        </p:nvSpPr>
        <p:spPr>
          <a:xfrm>
            <a:off x="5575412" y="3686462"/>
            <a:ext cx="2225498" cy="197715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23" name="Speech Bubble: Rectangle 10">
            <a:extLst>
              <a:ext uri="{FF2B5EF4-FFF2-40B4-BE49-F238E27FC236}">
                <a16:creationId xmlns:a16="http://schemas.microsoft.com/office/drawing/2014/main" id="{2D791970-F534-C694-6403-9B05D561AECE}"/>
              </a:ext>
            </a:extLst>
          </p:cNvPr>
          <p:cNvSpPr/>
          <p:nvPr/>
        </p:nvSpPr>
        <p:spPr>
          <a:xfrm>
            <a:off x="2251558" y="2646220"/>
            <a:ext cx="2873872" cy="2411427"/>
          </a:xfrm>
          <a:prstGeom prst="wedgeRectCallout">
            <a:avLst>
              <a:gd name="adj1" fmla="val 63034"/>
              <a:gd name="adj2" fmla="val 293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勾选记录前的方框，选择当前页面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1-10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篇，点击右边灰色工具图标，可进行批量操作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点击下拉菜单栏，可取消选择或选择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1-50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条记录进行批量操作</a:t>
            </a:r>
          </a:p>
        </p:txBody>
      </p:sp>
    </p:spTree>
    <p:extLst>
      <p:ext uri="{BB962C8B-B14F-4D97-AF65-F5344CB8AC3E}">
        <p14:creationId xmlns:p14="http://schemas.microsoft.com/office/powerpoint/2010/main" val="416451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C965736-E763-3050-A4DE-5F925064F48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BB7F862-F0C6-4252-9CE3-56BBB628B8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4380" r="2655" b="4714"/>
          <a:stretch/>
        </p:blipFill>
        <p:spPr>
          <a:xfrm>
            <a:off x="343111" y="300726"/>
            <a:ext cx="11525112" cy="6233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4984A2-E497-4468-B5F0-44ECA0AF7BE4}"/>
              </a:ext>
            </a:extLst>
          </p:cNvPr>
          <p:cNvSpPr/>
          <p:nvPr/>
        </p:nvSpPr>
        <p:spPr>
          <a:xfrm>
            <a:off x="343111" y="1046162"/>
            <a:ext cx="7315200" cy="18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EBSCO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数据库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在中国大陆地区有近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家高校订户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B4506-8340-4150-BA75-E44265957D25}"/>
              </a:ext>
            </a:extLst>
          </p:cNvPr>
          <p:cNvSpPr/>
          <p:nvPr/>
        </p:nvSpPr>
        <p:spPr>
          <a:xfrm>
            <a:off x="4553023" y="4705423"/>
            <a:ext cx="7315200" cy="1828800"/>
          </a:xfrm>
          <a:prstGeom prst="rect">
            <a:avLst/>
          </a:prstGeom>
          <a:solidFill>
            <a:srgbClr val="F7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中国国家图书馆，上海图书馆，浙江图书馆、天津图书馆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E99FE7-BFC0-4C9A-B0CA-10F20DE810DB}"/>
              </a:ext>
            </a:extLst>
          </p:cNvPr>
          <p:cNvSpPr/>
          <p:nvPr/>
        </p:nvSpPr>
        <p:spPr>
          <a:xfrm>
            <a:off x="2438400" y="2874961"/>
            <a:ext cx="7315200" cy="1830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北京大学、清华大学、上海交通大学、西安交通大学、北京交通大学、复旦大学、中国人民大学、中国科学院、中国社科院等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378FA8-B0F7-4D5A-BE1F-F026E0140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1" y="1361224"/>
            <a:ext cx="3370729" cy="9746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8CD023-A683-4FF6-B359-6852E493FD25}"/>
              </a:ext>
            </a:extLst>
          </p:cNvPr>
          <p:cNvSpPr/>
          <p:nvPr/>
        </p:nvSpPr>
        <p:spPr>
          <a:xfrm>
            <a:off x="343111" y="300726"/>
            <a:ext cx="11525112" cy="745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3C45-0F42-738D-3794-BBAD587B2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26A0218-14A1-D8C3-1AC2-88D3FACB33E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8EDA6853-E24A-7D94-9A32-FFF006E4C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3" t="35223"/>
          <a:stretch/>
        </p:blipFill>
        <p:spPr>
          <a:xfrm>
            <a:off x="2604738" y="1963730"/>
            <a:ext cx="7073954" cy="4081020"/>
          </a:xfrm>
          <a:prstGeom prst="rect">
            <a:avLst/>
          </a:prstGeom>
        </p:spPr>
      </p:pic>
      <p:pic>
        <p:nvPicPr>
          <p:cNvPr id="97282" name="Picture 2">
            <a:extLst>
              <a:ext uri="{FF2B5EF4-FFF2-40B4-BE49-F238E27FC236}">
                <a16:creationId xmlns:a16="http://schemas.microsoft.com/office/drawing/2014/main" id="{1061D631-0582-956E-5A95-EF875B25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 bwMode="auto">
          <a:xfrm>
            <a:off x="1450428" y="1430337"/>
            <a:ext cx="9308549" cy="537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itle 1">
            <a:extLst>
              <a:ext uri="{FF2B5EF4-FFF2-40B4-BE49-F238E27FC236}">
                <a16:creationId xmlns:a16="http://schemas.microsoft.com/office/drawing/2014/main" id="{E1E5B07C-C3DE-7D4D-C9F2-40BC67843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97284" name="Group 32">
            <a:extLst>
              <a:ext uri="{FF2B5EF4-FFF2-40B4-BE49-F238E27FC236}">
                <a16:creationId xmlns:a16="http://schemas.microsoft.com/office/drawing/2014/main" id="{3D2C785D-680E-2999-FD4B-B2CC697A2E94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04800"/>
            <a:ext cx="11582400" cy="1274763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0AADC1C-B283-1D06-64BD-27C28A632ABA}"/>
                </a:ext>
              </a:extLst>
            </p:cNvPr>
            <p:cNvSpPr/>
            <p:nvPr/>
          </p:nvSpPr>
          <p:spPr>
            <a:xfrm>
              <a:off x="304800" y="304799"/>
              <a:ext cx="11582400" cy="11920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CEB304-6E67-4022-71EA-C1E53F11408E}"/>
                </a:ext>
              </a:extLst>
            </p:cNvPr>
            <p:cNvSpPr/>
            <p:nvPr/>
          </p:nvSpPr>
          <p:spPr>
            <a:xfrm rot="5400000">
              <a:off x="3096430" y="-1420151"/>
              <a:ext cx="207940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1B2BE5E-CDA8-4D84-CC3D-E21C6C6DF35C}"/>
                </a:ext>
              </a:extLst>
            </p:cNvPr>
            <p:cNvSpPr/>
            <p:nvPr/>
          </p:nvSpPr>
          <p:spPr>
            <a:xfrm rot="5400000">
              <a:off x="8887630" y="-1420151"/>
              <a:ext cx="207940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97285" name="Title 1">
            <a:extLst>
              <a:ext uri="{FF2B5EF4-FFF2-40B4-BE49-F238E27FC236}">
                <a16:creationId xmlns:a16="http://schemas.microsoft.com/office/drawing/2014/main" id="{07471239-94D1-962A-2B6C-A7F6FC7F3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534988"/>
            <a:ext cx="109823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1pPr>
            <a:lvl2pPr marL="7429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2pPr>
            <a:lvl3pPr marL="11430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3pPr>
            <a:lvl4pPr marL="16002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4pPr>
            <a:lvl5pPr marL="20574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调整结果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8CB1FF-E3B8-5E84-3FCE-82126631E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272" y="2562793"/>
            <a:ext cx="981661" cy="131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4CBA545-CD84-F41E-AC5B-A1FC5C3FE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202" y="2586187"/>
            <a:ext cx="1262522" cy="94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peech Bubble: Rectangle 10">
            <a:extLst>
              <a:ext uri="{FF2B5EF4-FFF2-40B4-BE49-F238E27FC236}">
                <a16:creationId xmlns:a16="http://schemas.microsoft.com/office/drawing/2014/main" id="{FF6D1D98-1732-5923-4C44-09C954F257B6}"/>
              </a:ext>
            </a:extLst>
          </p:cNvPr>
          <p:cNvSpPr/>
          <p:nvPr/>
        </p:nvSpPr>
        <p:spPr>
          <a:xfrm>
            <a:off x="9159058" y="3218785"/>
            <a:ext cx="2466103" cy="1422848"/>
          </a:xfrm>
          <a:prstGeom prst="wedgeRectCallout">
            <a:avLst>
              <a:gd name="adj1" fmla="val -52988"/>
              <a:gd name="adj2" fmla="val -95552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002F56">
                    <a:lumMod val="50000"/>
                    <a:lumOff val="50000"/>
                  </a:srgb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相关性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链接，可选择一个选项对结果列表排序：相关性、最近日期、最早日期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9FCA0F6-EFFF-8DF7-9655-F917E545A131}"/>
              </a:ext>
            </a:extLst>
          </p:cNvPr>
          <p:cNvSpPr/>
          <p:nvPr/>
        </p:nvSpPr>
        <p:spPr>
          <a:xfrm>
            <a:off x="6679927" y="2212273"/>
            <a:ext cx="2439797" cy="326399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0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DCE3E-0FF5-7C75-E11A-8996188C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26F6AFA-C468-41B3-0AC6-B1AEEE3E65C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94ECE2E5-FE56-A5E2-25DF-CC4EE7E933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45"/>
          <a:stretch/>
        </p:blipFill>
        <p:spPr>
          <a:xfrm>
            <a:off x="2481699" y="2159921"/>
            <a:ext cx="6263767" cy="395131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2A69DFB-AB66-7A99-DB10-2863F012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1412421" y="1496290"/>
            <a:ext cx="8297880" cy="53617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785FB8-230D-F216-E189-CCAA5162D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049" y="2093521"/>
            <a:ext cx="3433164" cy="401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8482F-9E02-030A-C5CB-A3BF3E7B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300F1B9-B0CE-9ED6-8083-5326E3F11853}"/>
              </a:ext>
            </a:extLst>
          </p:cNvPr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A6F721-0553-FEFA-7C05-1AF9915E0059}"/>
                </a:ext>
              </a:extLst>
            </p:cNvPr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877747-0CC1-1432-E3A7-B695C30479E9}"/>
                </a:ext>
              </a:extLst>
            </p:cNvPr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6DA011-492B-76C3-3DE6-3BDFA522BD03}"/>
                </a:ext>
              </a:extLst>
            </p:cNvPr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E330A26D-D527-A256-98FD-9DF7BEF3DDF5}"/>
              </a:ext>
            </a:extLst>
          </p:cNvPr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FFFFFF"/>
                </a:solidFill>
                <a:latin typeface="思源黑体"/>
                <a:ea typeface="思源黑体"/>
              </a:rPr>
              <a:t>快讯创建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/>
              <a:ea typeface="思源黑体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6F28C2-B654-5CE3-C836-2D1B70ED5F32}"/>
              </a:ext>
            </a:extLst>
          </p:cNvPr>
          <p:cNvSpPr txBox="1"/>
          <p:nvPr/>
        </p:nvSpPr>
        <p:spPr>
          <a:xfrm>
            <a:off x="1601454" y="5255936"/>
            <a:ext cx="10658988" cy="475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C312847-0642-AD16-F65D-9787450B4D41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6" name="Speech Bubble: Rectangle 10">
            <a:extLst>
              <a:ext uri="{FF2B5EF4-FFF2-40B4-BE49-F238E27FC236}">
                <a16:creationId xmlns:a16="http://schemas.microsoft.com/office/drawing/2014/main" id="{B168E9E3-66EC-0D4A-4510-46DC79EFDE44}"/>
              </a:ext>
            </a:extLst>
          </p:cNvPr>
          <p:cNvSpPr/>
          <p:nvPr/>
        </p:nvSpPr>
        <p:spPr>
          <a:xfrm>
            <a:off x="8657838" y="2703255"/>
            <a:ext cx="2845663" cy="1262587"/>
          </a:xfrm>
          <a:prstGeom prst="wedgeRectCallout">
            <a:avLst>
              <a:gd name="adj1" fmla="val -45045"/>
              <a:gd name="adj2" fmla="val 65966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创建检索快讯，需要登录个人账户，点击结果列表右上方图标，创建快讯提醒按钮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1069B90-51A4-DDDE-103F-4E0942354D37}"/>
              </a:ext>
            </a:extLst>
          </p:cNvPr>
          <p:cNvSpPr/>
          <p:nvPr/>
        </p:nvSpPr>
        <p:spPr>
          <a:xfrm>
            <a:off x="7976335" y="4017930"/>
            <a:ext cx="599850" cy="279739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AAB51F3-2550-4D4C-A9A7-0EE88A599241}"/>
              </a:ext>
            </a:extLst>
          </p:cNvPr>
          <p:cNvSpPr/>
          <p:nvPr/>
        </p:nvSpPr>
        <p:spPr>
          <a:xfrm>
            <a:off x="6631023" y="5876969"/>
            <a:ext cx="599850" cy="279739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AFC48-D823-6090-04BB-1834A532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D9F9EDF-6090-3E8B-1E30-8AB8DBC932A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2232A3C8-AC8B-668C-3FA9-D3708E5E7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51" y="2112161"/>
            <a:ext cx="7153716" cy="40281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C612F79-31E3-D029-2F9E-DB862FC5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1412421" y="1496290"/>
            <a:ext cx="9054194" cy="5361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D4877-0863-0C2E-A650-31AC298A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CC61B6F-507A-B1F0-F4D5-E5353F20E897}"/>
              </a:ext>
            </a:extLst>
          </p:cNvPr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8036A3-F1D3-FCE7-46A4-B5277505DB82}"/>
                </a:ext>
              </a:extLst>
            </p:cNvPr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C6DEF06-2C4C-3F93-5C59-758195A3B61C}"/>
                </a:ext>
              </a:extLst>
            </p:cNvPr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E5739F-3A51-9C33-34A8-E1329B5709CB}"/>
                </a:ext>
              </a:extLst>
            </p:cNvPr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2D0F2B42-089D-8468-9E8B-F50F01FC7042}"/>
              </a:ext>
            </a:extLst>
          </p:cNvPr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文献检索结果</a:t>
            </a:r>
            <a:r>
              <a:rPr lang="zh-CN" altLang="en-US" b="1" dirty="0">
                <a:solidFill>
                  <a:srgbClr val="FFFFFF"/>
                </a:solidFill>
                <a:latin typeface="思源黑体"/>
                <a:ea typeface="思源黑体"/>
              </a:rPr>
              <a:t>查看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/>
              <a:ea typeface="思源黑体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79876C-F230-FC5C-F9A3-B59DE639E0FE}"/>
              </a:ext>
            </a:extLst>
          </p:cNvPr>
          <p:cNvSpPr txBox="1"/>
          <p:nvPr/>
        </p:nvSpPr>
        <p:spPr>
          <a:xfrm>
            <a:off x="1601454" y="5255936"/>
            <a:ext cx="10658988" cy="475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1F58928-B468-BA94-68E2-852551032E7A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100E5C9-0802-24DA-589C-14124B4D18E8}"/>
              </a:ext>
            </a:extLst>
          </p:cNvPr>
          <p:cNvSpPr/>
          <p:nvPr/>
        </p:nvSpPr>
        <p:spPr>
          <a:xfrm>
            <a:off x="3601237" y="5255936"/>
            <a:ext cx="3236533" cy="662636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8" name="Speech Bubble: Rectangle 6">
            <a:extLst>
              <a:ext uri="{FF2B5EF4-FFF2-40B4-BE49-F238E27FC236}">
                <a16:creationId xmlns:a16="http://schemas.microsoft.com/office/drawing/2014/main" id="{1B4013CF-DD4F-3259-52DF-22B0B153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699" y="4601455"/>
            <a:ext cx="1119538" cy="468547"/>
          </a:xfrm>
          <a:prstGeom prst="wedgeRectCallout">
            <a:avLst>
              <a:gd name="adj1" fmla="val 76535"/>
              <a:gd name="adj2" fmla="val 104714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全文查看</a:t>
            </a:r>
          </a:p>
        </p:txBody>
      </p:sp>
      <p:sp>
        <p:nvSpPr>
          <p:cNvPr id="12" name="Speech Bubble: Rectangle 6">
            <a:extLst>
              <a:ext uri="{FF2B5EF4-FFF2-40B4-BE49-F238E27FC236}">
                <a16:creationId xmlns:a16="http://schemas.microsoft.com/office/drawing/2014/main" id="{D4468CD6-8898-683C-8F6C-BA700FB2B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3725" y="2229714"/>
            <a:ext cx="1438008" cy="734793"/>
          </a:xfrm>
          <a:prstGeom prst="wedgeRectCallout">
            <a:avLst>
              <a:gd name="adj1" fmla="val -64486"/>
              <a:gd name="adj2" fmla="val 19152"/>
            </a:avLst>
          </a:prstGeom>
          <a:solidFill>
            <a:srgbClr val="F78B1E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点击标题进入详细信息页面</a:t>
            </a:r>
          </a:p>
        </p:txBody>
      </p:sp>
    </p:spTree>
    <p:extLst>
      <p:ext uri="{BB962C8B-B14F-4D97-AF65-F5344CB8AC3E}">
        <p14:creationId xmlns:p14="http://schemas.microsoft.com/office/powerpoint/2010/main" val="15487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A37E90C-7176-EE57-8934-B3AB9755475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4616F3D4-9860-6458-B205-C4132842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743" y="2015388"/>
            <a:ext cx="6038253" cy="3992506"/>
          </a:xfrm>
          <a:prstGeom prst="rect">
            <a:avLst/>
          </a:prstGeom>
        </p:spPr>
      </p:pic>
      <p:pic>
        <p:nvPicPr>
          <p:cNvPr id="161794" name="Picture 2">
            <a:extLst>
              <a:ext uri="{FF2B5EF4-FFF2-40B4-BE49-F238E27FC236}">
                <a16:creationId xmlns:a16="http://schemas.microsoft.com/office/drawing/2014/main" id="{93F3E3BE-7826-6FEB-C0BA-D04ACF3B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 bwMode="auto">
          <a:xfrm>
            <a:off x="2616201" y="1430338"/>
            <a:ext cx="8040687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Title 1">
            <a:extLst>
              <a:ext uri="{FF2B5EF4-FFF2-40B4-BE49-F238E27FC236}">
                <a16:creationId xmlns:a16="http://schemas.microsoft.com/office/drawing/2014/main" id="{36F940FB-34E1-C5A2-3BEF-C0A91D9B4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161797" name="Group 32">
            <a:extLst>
              <a:ext uri="{FF2B5EF4-FFF2-40B4-BE49-F238E27FC236}">
                <a16:creationId xmlns:a16="http://schemas.microsoft.com/office/drawing/2014/main" id="{209A6F44-43BF-B5BD-0490-2DB47DEE3E3B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04800"/>
            <a:ext cx="11582400" cy="1274763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B5D4EA4-3BA2-14B7-5E92-B96A2EC148F0}"/>
                </a:ext>
              </a:extLst>
            </p:cNvPr>
            <p:cNvSpPr/>
            <p:nvPr/>
          </p:nvSpPr>
          <p:spPr>
            <a:xfrm>
              <a:off x="304800" y="304799"/>
              <a:ext cx="11582400" cy="11920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2E3F1E-AF1E-DCAA-287A-B8E6CDB5C319}"/>
                </a:ext>
              </a:extLst>
            </p:cNvPr>
            <p:cNvSpPr/>
            <p:nvPr/>
          </p:nvSpPr>
          <p:spPr>
            <a:xfrm rot="5400000">
              <a:off x="3096430" y="-1420151"/>
              <a:ext cx="207940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5E5477-468F-C78B-AB09-74234FD243DB}"/>
                </a:ext>
              </a:extLst>
            </p:cNvPr>
            <p:cNvSpPr/>
            <p:nvPr/>
          </p:nvSpPr>
          <p:spPr>
            <a:xfrm rot="5400000">
              <a:off x="8887630" y="-1420151"/>
              <a:ext cx="207940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161798" name="Title 1">
            <a:extLst>
              <a:ext uri="{FF2B5EF4-FFF2-40B4-BE49-F238E27FC236}">
                <a16:creationId xmlns:a16="http://schemas.microsoft.com/office/drawing/2014/main" id="{1F74F3EF-3DFB-868E-BA5A-A733DFECF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534988"/>
            <a:ext cx="109823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1pPr>
            <a:lvl2pPr marL="7429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2pPr>
            <a:lvl3pPr marL="11430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3pPr>
            <a:lvl4pPr marL="16002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4pPr>
            <a:lvl5pPr marL="20574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EBSCO AI Insights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6D62D68-1B5B-0125-78FF-79DB7D54B493}"/>
              </a:ext>
            </a:extLst>
          </p:cNvPr>
          <p:cNvSpPr/>
          <p:nvPr/>
        </p:nvSpPr>
        <p:spPr>
          <a:xfrm>
            <a:off x="5130351" y="3304160"/>
            <a:ext cx="1031382" cy="291838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2" name="Speech Bubble: Rectangle 10">
            <a:extLst>
              <a:ext uri="{FF2B5EF4-FFF2-40B4-BE49-F238E27FC236}">
                <a16:creationId xmlns:a16="http://schemas.microsoft.com/office/drawing/2014/main" id="{BDC0AD9E-44BD-7C80-4E26-413E19DB25B0}"/>
              </a:ext>
            </a:extLst>
          </p:cNvPr>
          <p:cNvSpPr/>
          <p:nvPr/>
        </p:nvSpPr>
        <p:spPr>
          <a:xfrm>
            <a:off x="856786" y="3099485"/>
            <a:ext cx="2959289" cy="1824312"/>
          </a:xfrm>
          <a:prstGeom prst="wedgeRectCallout">
            <a:avLst>
              <a:gd name="adj1" fmla="val 94133"/>
              <a:gd name="adj2" fmla="val -22202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</a:t>
            </a:r>
            <a:r>
              <a:rPr lang="zh-CN" altLang="en-US" sz="2000" kern="0" dirty="0">
                <a:solidFill>
                  <a:srgbClr val="00B0F0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生成</a:t>
            </a:r>
            <a:r>
              <a:rPr lang="en-US" altLang="zh-CN" sz="2000" kern="0" dirty="0">
                <a:solidFill>
                  <a:srgbClr val="00B0F0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AI </a:t>
            </a:r>
            <a:r>
              <a:rPr lang="zh-CN" altLang="en-US" sz="2000" kern="0" dirty="0">
                <a:solidFill>
                  <a:srgbClr val="00B0F0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洞察</a:t>
            </a:r>
            <a:r>
              <a:rPr lang="zh-CN" altLang="en-US" sz="2000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，得到针对该文献的</a:t>
            </a:r>
            <a:r>
              <a:rPr lang="en-US" altLang="zh-CN" sz="2000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2-5</a:t>
            </a:r>
            <a:r>
              <a:rPr lang="zh-CN" altLang="en-US" sz="2000" kern="0" dirty="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条的要点摘要，方便快速了解文献相关性，提高文献筛选效率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F5E1-61C1-F3FD-5CA6-D5D25598E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39E7120-B393-157A-0986-0C094EBBDCC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64673137-F0D9-65F4-3977-3ABCD38208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24"/>
          <a:stretch/>
        </p:blipFill>
        <p:spPr>
          <a:xfrm>
            <a:off x="1496028" y="2043257"/>
            <a:ext cx="6976893" cy="416386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51BA9A9-7810-0205-B8FC-AD37832AC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/>
          <a:stretch>
            <a:fillRect/>
          </a:stretch>
        </p:blipFill>
        <p:spPr>
          <a:xfrm>
            <a:off x="395413" y="1475509"/>
            <a:ext cx="9178125" cy="5361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C6F92F-6017-6B0F-3A81-E296AB02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5CDB9B-1137-CE48-415F-3626B38B093B}"/>
              </a:ext>
            </a:extLst>
          </p:cNvPr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CC0277-DC2A-8622-A2CA-156AC44A9413}"/>
                </a:ext>
              </a:extLst>
            </p:cNvPr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思源黑体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1F6C90E-D6F3-FB4B-EAC9-024FB141BB07}"/>
                </a:ext>
              </a:extLst>
            </p:cNvPr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E719F0-6F54-0D73-FB42-69ADE590DD5E}"/>
                </a:ext>
              </a:extLst>
            </p:cNvPr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"/>
                <a:cs typeface="+mn-cs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49CB673E-2880-922E-8856-4AC4A93A62A2}"/>
              </a:ext>
            </a:extLst>
          </p:cNvPr>
          <p:cNvSpPr txBox="1"/>
          <p:nvPr/>
        </p:nvSpPr>
        <p:spPr>
          <a:xfrm>
            <a:off x="694812" y="535245"/>
            <a:ext cx="10982837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/>
                <a:ea typeface="思源黑体"/>
                <a:cs typeface="+mj-cs"/>
              </a:rPr>
              <a:t>全文阅读工具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3F68F8-3CE5-1C7E-7B63-7A782DB647D3}"/>
              </a:ext>
            </a:extLst>
          </p:cNvPr>
          <p:cNvSpPr txBox="1"/>
          <p:nvPr/>
        </p:nvSpPr>
        <p:spPr>
          <a:xfrm>
            <a:off x="1601454" y="5255936"/>
            <a:ext cx="10658988" cy="475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1CC4336-D2D8-80A4-5BEC-B6C138158E0B}"/>
              </a:ext>
            </a:extLst>
          </p:cNvPr>
          <p:cNvSpPr txBox="1"/>
          <p:nvPr/>
        </p:nvSpPr>
        <p:spPr>
          <a:xfrm>
            <a:off x="1782790" y="3580378"/>
            <a:ext cx="8039939" cy="692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2599D27D-7A64-232B-AFD1-337C769EFD52}"/>
              </a:ext>
            </a:extLst>
          </p:cNvPr>
          <p:cNvSpPr/>
          <p:nvPr/>
        </p:nvSpPr>
        <p:spPr>
          <a:xfrm>
            <a:off x="5888528" y="2028179"/>
            <a:ext cx="2671387" cy="25926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3" name="Speech Bubble: Rectangle 10">
            <a:extLst>
              <a:ext uri="{FF2B5EF4-FFF2-40B4-BE49-F238E27FC236}">
                <a16:creationId xmlns:a16="http://schemas.microsoft.com/office/drawing/2014/main" id="{7600DE7E-373B-5172-F7A1-6BCAA1E1B909}"/>
              </a:ext>
            </a:extLst>
          </p:cNvPr>
          <p:cNvSpPr/>
          <p:nvPr/>
        </p:nvSpPr>
        <p:spPr>
          <a:xfrm>
            <a:off x="8960049" y="2194064"/>
            <a:ext cx="2898321" cy="3871462"/>
          </a:xfrm>
          <a:prstGeom prst="wedgeRectCallout">
            <a:avLst>
              <a:gd name="adj1" fmla="val -65422"/>
              <a:gd name="adj2" fmla="val -46756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当您查看在线全文或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PDF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全文时，会进入阅读器，您可以使用右上方工具栏，对文献执行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>
                    <a:lumMod val="50000"/>
                    <a:lumOff val="50000"/>
                  </a:srgb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翻译（仅限在线全文）、目录查看、听读、保存、下载</a:t>
            </a:r>
            <a:r>
              <a:rPr lang="zh-CN" altLang="en-US" kern="0" dirty="0">
                <a:solidFill>
                  <a:srgbClr val="002F56">
                    <a:lumMod val="50000"/>
                    <a:lumOff val="50000"/>
                  </a:srgb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、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>
                    <a:lumMod val="50000"/>
                    <a:lumOff val="50000"/>
                  </a:srgb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引用、添加至项目、分享、打印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等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操作</a:t>
            </a:r>
          </a:p>
        </p:txBody>
      </p:sp>
    </p:spTree>
    <p:extLst>
      <p:ext uri="{BB962C8B-B14F-4D97-AF65-F5344CB8AC3E}">
        <p14:creationId xmlns:p14="http://schemas.microsoft.com/office/powerpoint/2010/main" val="36534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F35795D-21E4-C170-1B9C-6A0DA604E64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5" y="767751"/>
            <a:ext cx="6098875" cy="55792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23B4631-3137-C5F6-F334-9E5882DE9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98" y="1012862"/>
            <a:ext cx="5528708" cy="351873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116827" y="1799124"/>
            <a:ext cx="4613161" cy="355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您可以用不同的参考文献格式引用文章，包括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APA, Harvard, MLA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等共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9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种不同引文格式。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引号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图标，在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样式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下拉菜单选择格式，点击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复制到剪切板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也可以点击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导出引文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，将文献引文导出至不同文献管理软件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2AD75C-450C-FB00-A686-5EBF82725161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文献引用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971" y="1879899"/>
            <a:ext cx="495550" cy="4955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FB1C0F-0647-66FD-838D-32A0C1594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618" y="2207985"/>
            <a:ext cx="2862288" cy="136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0E4666-0EC6-4E0F-69A8-7331435D2E88}"/>
              </a:ext>
            </a:extLst>
          </p:cNvPr>
          <p:cNvSpPr/>
          <p:nvPr/>
        </p:nvSpPr>
        <p:spPr>
          <a:xfrm>
            <a:off x="9235032" y="2184808"/>
            <a:ext cx="631388" cy="316652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06268374-8C35-8D1A-2FD5-8A1BECD92792}"/>
              </a:ext>
            </a:extLst>
          </p:cNvPr>
          <p:cNvSpPr/>
          <p:nvPr/>
        </p:nvSpPr>
        <p:spPr>
          <a:xfrm>
            <a:off x="7403829" y="2184808"/>
            <a:ext cx="631388" cy="316652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pic>
        <p:nvPicPr>
          <p:cNvPr id="11" name="Graphic 13" descr="Badge Tick with solid fill">
            <a:extLst>
              <a:ext uri="{FF2B5EF4-FFF2-40B4-BE49-F238E27FC236}">
                <a16:creationId xmlns:a16="http://schemas.microsoft.com/office/drawing/2014/main" id="{255CDD63-5911-C6A2-B851-F275A02E8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971" y="3396889"/>
            <a:ext cx="495550" cy="495550"/>
          </a:xfrm>
          <a:prstGeom prst="rect">
            <a:avLst/>
          </a:prstGeom>
        </p:spPr>
      </p:pic>
      <p:pic>
        <p:nvPicPr>
          <p:cNvPr id="15" name="Graphic 13" descr="Badge Tick with solid fill">
            <a:extLst>
              <a:ext uri="{FF2B5EF4-FFF2-40B4-BE49-F238E27FC236}">
                <a16:creationId xmlns:a16="http://schemas.microsoft.com/office/drawing/2014/main" id="{2C42802E-16B4-BE5E-3FAB-711C13FE8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971" y="4488718"/>
            <a:ext cx="495550" cy="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9C2AA1A-2D07-9E60-2FF0-9AD0300301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116827" y="1799124"/>
            <a:ext cx="4613161" cy="355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您可以将文献添加到您控制面板自定义的项目中，也可以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创建新项目</a:t>
            </a: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71" y="1879899"/>
            <a:ext cx="495550" cy="495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09" y="1017916"/>
            <a:ext cx="6133381" cy="466244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7070CD-1F14-BAFD-9D10-0C3CE3EDDE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5"/>
          <a:stretch/>
        </p:blipFill>
        <p:spPr>
          <a:xfrm>
            <a:off x="6139130" y="1315660"/>
            <a:ext cx="5540506" cy="28215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0E4666-0EC6-4E0F-69A8-7331435D2E88}"/>
              </a:ext>
            </a:extLst>
          </p:cNvPr>
          <p:cNvSpPr/>
          <p:nvPr/>
        </p:nvSpPr>
        <p:spPr>
          <a:xfrm>
            <a:off x="6390514" y="3060758"/>
            <a:ext cx="631388" cy="316652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E2FA7EB5-EDA8-53BB-6E20-03CC8A046C7B}"/>
              </a:ext>
            </a:extLst>
          </p:cNvPr>
          <p:cNvSpPr/>
          <p:nvPr/>
        </p:nvSpPr>
        <p:spPr>
          <a:xfrm>
            <a:off x="10689343" y="1324286"/>
            <a:ext cx="352470" cy="293166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55E23C1-54AC-4EE6-EDCA-3375DF0AFD5F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添加至项目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9B1EC3D-B484-7D59-3CC7-7D438D6783A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116827" y="1799124"/>
            <a:ext cx="4278755" cy="355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您可以通过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OneDrive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或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创建链接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来直接分享文献，或者通过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电子邮件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分享（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PDF</a:t>
            </a:r>
            <a:r>
              <a:rPr lang="zh-CN" altLang="en-US" sz="2200" dirty="0">
                <a:solidFill>
                  <a:srgbClr val="454545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或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在线全文（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HTML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）将作为附件包含在内）</a:t>
            </a: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71" y="1879899"/>
            <a:ext cx="495550" cy="495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94" y="897148"/>
            <a:ext cx="6222422" cy="47832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55E23C1-54AC-4EE6-EDCA-3375DF0AFD5F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全文分享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14F8DA-DE38-AA85-1AC2-B5FC0FA1F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3"/>
          <a:stretch/>
        </p:blipFill>
        <p:spPr>
          <a:xfrm>
            <a:off x="6069366" y="1194232"/>
            <a:ext cx="5657430" cy="3026182"/>
          </a:xfrm>
          <a:prstGeom prst="rect">
            <a:avLst/>
          </a:prstGeom>
        </p:spPr>
      </p:pic>
      <p:sp>
        <p:nvSpPr>
          <p:cNvPr id="13" name="Oval 7">
            <a:extLst>
              <a:ext uri="{FF2B5EF4-FFF2-40B4-BE49-F238E27FC236}">
                <a16:creationId xmlns:a16="http://schemas.microsoft.com/office/drawing/2014/main" id="{E2FA7EB5-EDA8-53BB-6E20-03CC8A046C7B}"/>
              </a:ext>
            </a:extLst>
          </p:cNvPr>
          <p:cNvSpPr/>
          <p:nvPr/>
        </p:nvSpPr>
        <p:spPr>
          <a:xfrm>
            <a:off x="11270603" y="1177638"/>
            <a:ext cx="289334" cy="179771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0E4666-0EC6-4E0F-69A8-7331435D2E88}"/>
              </a:ext>
            </a:extLst>
          </p:cNvPr>
          <p:cNvSpPr/>
          <p:nvPr/>
        </p:nvSpPr>
        <p:spPr>
          <a:xfrm>
            <a:off x="7218650" y="3429000"/>
            <a:ext cx="631388" cy="316652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4B0B3B-9E07-CB12-EF16-DBEBD8594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750" y="2428456"/>
            <a:ext cx="2997157" cy="177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0BCFDADC-6A23-94E8-4547-658CE0969569}"/>
              </a:ext>
            </a:extLst>
          </p:cNvPr>
          <p:cNvSpPr/>
          <p:nvPr/>
        </p:nvSpPr>
        <p:spPr>
          <a:xfrm>
            <a:off x="8739295" y="2390671"/>
            <a:ext cx="631388" cy="316652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8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5840490-11D0-1956-1257-6F1D1828F1B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5" y="627529"/>
            <a:ext cx="6098875" cy="55670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8346F5-B8C7-E44D-15C1-1221C4E4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98" y="958327"/>
            <a:ext cx="5519743" cy="345267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150706" y="1793962"/>
            <a:ext cx="4613161" cy="355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地球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图标，选择系统支持的任意一种语言格式，实现全文翻译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注：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PDF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格式不支持翻译功能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2AD75C-450C-FB00-A686-5EBF82725161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全文翻译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623" y="1868156"/>
            <a:ext cx="495550" cy="495550"/>
          </a:xfrm>
          <a:prstGeom prst="rect">
            <a:avLst/>
          </a:prstGeom>
        </p:spPr>
      </p:pic>
      <p:pic>
        <p:nvPicPr>
          <p:cNvPr id="19" name="Graphic 14" descr="Badge Tick with solid fill">
            <a:extLst>
              <a:ext uri="{FF2B5EF4-FFF2-40B4-BE49-F238E27FC236}">
                <a16:creationId xmlns:a16="http://schemas.microsoft.com/office/drawing/2014/main" id="{796D51ED-A3CB-AA38-E27B-F1E215E1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390" y="2859974"/>
            <a:ext cx="495550" cy="495550"/>
          </a:xfrm>
          <a:prstGeom prst="rect">
            <a:avLst/>
          </a:prstGeom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EAD8603A-59B0-08E0-202E-4DF62104C256}"/>
              </a:ext>
            </a:extLst>
          </p:cNvPr>
          <p:cNvSpPr/>
          <p:nvPr/>
        </p:nvSpPr>
        <p:spPr>
          <a:xfrm>
            <a:off x="11008659" y="904536"/>
            <a:ext cx="261943" cy="254809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E2FA7EB5-EDA8-53BB-6E20-03CC8A046C7B}"/>
              </a:ext>
            </a:extLst>
          </p:cNvPr>
          <p:cNvSpPr/>
          <p:nvPr/>
        </p:nvSpPr>
        <p:spPr>
          <a:xfrm>
            <a:off x="10344683" y="3698688"/>
            <a:ext cx="762001" cy="267419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3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F41E1B2-041A-23C8-C6FA-DF182DB9C30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5" y="767751"/>
            <a:ext cx="6098875" cy="55344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CFB0FD-438C-048A-70AF-72B670A9F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90" y="988517"/>
            <a:ext cx="5612775" cy="35222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150706" y="1793962"/>
            <a:ext cx="4613161" cy="355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点击耳机图标，实现全文听读。可调节朗读音量、语速、高亮背景颜色，下载朗读音频等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新版界面支持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PDF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全文听读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2AD75C-450C-FB00-A686-5EBF82725161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全文听读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623" y="1868156"/>
            <a:ext cx="495550" cy="495550"/>
          </a:xfrm>
          <a:prstGeom prst="rect">
            <a:avLst/>
          </a:prstGeom>
        </p:spPr>
      </p:pic>
      <p:sp>
        <p:nvSpPr>
          <p:cNvPr id="13" name="Oval 7">
            <a:extLst>
              <a:ext uri="{FF2B5EF4-FFF2-40B4-BE49-F238E27FC236}">
                <a16:creationId xmlns:a16="http://schemas.microsoft.com/office/drawing/2014/main" id="{E2FA7EB5-EDA8-53BB-6E20-03CC8A046C7B}"/>
              </a:ext>
            </a:extLst>
          </p:cNvPr>
          <p:cNvSpPr/>
          <p:nvPr/>
        </p:nvSpPr>
        <p:spPr>
          <a:xfrm>
            <a:off x="11508538" y="977610"/>
            <a:ext cx="352470" cy="293166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pic>
        <p:nvPicPr>
          <p:cNvPr id="4" name="Graphic 13" descr="Badge Tick with solid fill">
            <a:extLst>
              <a:ext uri="{FF2B5EF4-FFF2-40B4-BE49-F238E27FC236}">
                <a16:creationId xmlns:a16="http://schemas.microsoft.com/office/drawing/2014/main" id="{29561074-27DE-DE1F-B069-0D03F082A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623" y="3429000"/>
            <a:ext cx="495550" cy="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31A5A4B-C207-2B89-0635-19EFFA00E72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4800" y="304799"/>
            <a:ext cx="11582400" cy="1191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2305" y="1745675"/>
            <a:ext cx="6579218" cy="46103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一、数据库内容介绍</a:t>
            </a:r>
            <a:endParaRPr lang="en-US" altLang="zh-CN" sz="2400" b="1" dirty="0">
              <a:solidFill>
                <a:srgbClr val="454545"/>
              </a:solidFill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二、上机操作演示</a:t>
            </a:r>
            <a:endParaRPr lang="en-US" altLang="zh-CN" sz="2400" b="1" dirty="0">
              <a:solidFill>
                <a:srgbClr val="454545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基本检索和高级检索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检索结果筛选与查看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出版物检索及设定期刊提醒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我的控制面板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三、</a:t>
            </a:r>
            <a:r>
              <a:rPr lang="en-US" altLang="zh-CN" sz="2400" b="1" dirty="0">
                <a:solidFill>
                  <a:srgbClr val="454545"/>
                </a:solidFill>
                <a:latin typeface="+mj-lt"/>
              </a:rPr>
              <a:t>EBSCO</a:t>
            </a: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移动端下载与使用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四、在线帮助及问答环节</a:t>
            </a:r>
            <a:endParaRPr lang="en-US" altLang="zh-CN" sz="2400" b="1" dirty="0">
              <a:solidFill>
                <a:srgbClr val="454545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3096491" y="-1420091"/>
            <a:ext cx="207818" cy="579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680958" y="540325"/>
            <a:ext cx="10808036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dirty="0">
                <a:solidFill>
                  <a:srgbClr val="FFFFFF"/>
                </a:solidFill>
              </a:rPr>
              <a:t>课程目录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8887691" y="-1420091"/>
            <a:ext cx="207818" cy="5791200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8DD5755-E430-2BFA-602A-EBB939A94FE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772CF4A-E86F-41C5-DD7F-669EC1A19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56" y="415219"/>
            <a:ext cx="6407024" cy="559716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6C20D26D-50FA-ED6C-4E14-F45D5734551A}"/>
              </a:ext>
            </a:extLst>
          </p:cNvPr>
          <p:cNvGrpSpPr/>
          <p:nvPr/>
        </p:nvGrpSpPr>
        <p:grpSpPr>
          <a:xfrm>
            <a:off x="5649492" y="724137"/>
            <a:ext cx="5775152" cy="3469459"/>
            <a:chOff x="5649492" y="873940"/>
            <a:chExt cx="5775152" cy="346945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638374E-34BF-1EDD-19E4-552F90B09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902"/>
            <a:stretch/>
          </p:blipFill>
          <p:spPr>
            <a:xfrm>
              <a:off x="5649492" y="873940"/>
              <a:ext cx="5775152" cy="34694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D73E703-3AAF-4447-5F8D-62ED90DA7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120" r="4702" b="28194"/>
            <a:stretch/>
          </p:blipFill>
          <p:spPr>
            <a:xfrm>
              <a:off x="5681955" y="3371851"/>
              <a:ext cx="966495" cy="381000"/>
            </a:xfrm>
            <a:prstGeom prst="rect">
              <a:avLst/>
            </a:prstGeom>
          </p:spPr>
        </p:pic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E4AEE6-2C13-F99C-ECE9-5EDEA58C31DD}"/>
              </a:ext>
            </a:extLst>
          </p:cNvPr>
          <p:cNvSpPr txBox="1">
            <a:spLocks/>
          </p:cNvSpPr>
          <p:nvPr/>
        </p:nvSpPr>
        <p:spPr>
          <a:xfrm>
            <a:off x="1135630" y="2211092"/>
            <a:ext cx="3765313" cy="2941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输入公式：</a:t>
            </a:r>
            <a:r>
              <a:rPr lang="en-US" altLang="zh-CN" sz="2000" b="1" dirty="0">
                <a:solidFill>
                  <a:schemeClr val="accent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Keyword and FM T </a:t>
            </a:r>
            <a:r>
              <a:rPr lang="zh-CN" altLang="en-US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可以检索到保护在线全文格式的文献结果，实现全文翻译功能，注意</a:t>
            </a:r>
            <a:r>
              <a:rPr lang="en-US" altLang="zh-CN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PDF</a:t>
            </a:r>
            <a:r>
              <a:rPr lang="zh-CN" altLang="en-US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文章无此功能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E0C311-569D-D79D-781B-67C2ECF4D5EA}"/>
              </a:ext>
            </a:extLst>
          </p:cNvPr>
          <p:cNvSpPr txBox="1">
            <a:spLocks/>
          </p:cNvSpPr>
          <p:nvPr/>
        </p:nvSpPr>
        <p:spPr>
          <a:xfrm>
            <a:off x="876240" y="415219"/>
            <a:ext cx="5071228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b="1" dirty="0">
                <a:solidFill>
                  <a:srgbClr val="002F56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如何检索在线全文？</a:t>
            </a:r>
            <a:endParaRPr lang="en-US" b="1" dirty="0">
              <a:solidFill>
                <a:srgbClr val="002F56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15" name="Graphic 14" descr="Badge Tick with solid fill">
            <a:extLst>
              <a:ext uri="{FF2B5EF4-FFF2-40B4-BE49-F238E27FC236}">
                <a16:creationId xmlns:a16="http://schemas.microsoft.com/office/drawing/2014/main" id="{1CC5A82E-4D82-4CA7-E2C3-849D92CAF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593" y="2211092"/>
            <a:ext cx="495550" cy="49555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F8FFE71C-E670-30E4-FD57-B50B45CC2EC3}"/>
              </a:ext>
            </a:extLst>
          </p:cNvPr>
          <p:cNvSpPr/>
          <p:nvPr/>
        </p:nvSpPr>
        <p:spPr>
          <a:xfrm>
            <a:off x="6933524" y="785670"/>
            <a:ext cx="961534" cy="282805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FA454E9-A827-C7E2-1709-B8DCF64C35CC}"/>
              </a:ext>
            </a:extLst>
          </p:cNvPr>
          <p:cNvSpPr/>
          <p:nvPr/>
        </p:nvSpPr>
        <p:spPr>
          <a:xfrm>
            <a:off x="7990094" y="3840609"/>
            <a:ext cx="1863981" cy="319119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851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1337711-93F9-12F9-574C-F4B5469C24C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772CF4A-E86F-41C5-DD7F-669EC1A19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58" y="609600"/>
            <a:ext cx="5757432" cy="55322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8E6B4D-42DC-F8AD-124A-A0712C724E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51"/>
          <a:stretch/>
        </p:blipFill>
        <p:spPr>
          <a:xfrm>
            <a:off x="6293618" y="938676"/>
            <a:ext cx="5213256" cy="343834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E4AEE6-2C13-F99C-ECE9-5EDEA58C31DD}"/>
              </a:ext>
            </a:extLst>
          </p:cNvPr>
          <p:cNvSpPr txBox="1">
            <a:spLocks/>
          </p:cNvSpPr>
          <p:nvPr/>
        </p:nvSpPr>
        <p:spPr>
          <a:xfrm>
            <a:off x="1135630" y="2211092"/>
            <a:ext cx="3765313" cy="2941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输入公式：</a:t>
            </a:r>
            <a:r>
              <a:rPr lang="en-US" altLang="zh-CN" sz="2000" b="1" dirty="0">
                <a:solidFill>
                  <a:schemeClr val="accent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Keyword and DT 7</a:t>
            </a:r>
            <a:r>
              <a:rPr lang="zh-CN" altLang="en-US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可以检索到最近</a:t>
            </a:r>
            <a:r>
              <a:rPr lang="en-US" altLang="zh-CN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7</a:t>
            </a:r>
            <a:r>
              <a:rPr lang="zh-CN" altLang="en-US" sz="2000" dirty="0"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天发表的文献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E0C311-569D-D79D-781B-67C2ECF4D5EA}"/>
              </a:ext>
            </a:extLst>
          </p:cNvPr>
          <p:cNvSpPr txBox="1">
            <a:spLocks/>
          </p:cNvSpPr>
          <p:nvPr/>
        </p:nvSpPr>
        <p:spPr>
          <a:xfrm>
            <a:off x="685126" y="426821"/>
            <a:ext cx="5071228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b="1" dirty="0">
                <a:solidFill>
                  <a:srgbClr val="002F56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检索最近一周发表的文献？</a:t>
            </a:r>
            <a:endParaRPr lang="en-US" b="1" dirty="0">
              <a:solidFill>
                <a:srgbClr val="002F56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15" name="Graphic 14" descr="Badge Tick with solid fill">
            <a:extLst>
              <a:ext uri="{FF2B5EF4-FFF2-40B4-BE49-F238E27FC236}">
                <a16:creationId xmlns:a16="http://schemas.microsoft.com/office/drawing/2014/main" id="{1CC5A82E-4D82-4CA7-E2C3-849D92CAF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593" y="2211092"/>
            <a:ext cx="495550" cy="495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C5F413-6E94-40A9-3C4B-ACEE1877A160}"/>
              </a:ext>
            </a:extLst>
          </p:cNvPr>
          <p:cNvSpPr/>
          <p:nvPr/>
        </p:nvSpPr>
        <p:spPr>
          <a:xfrm>
            <a:off x="6438950" y="999600"/>
            <a:ext cx="962542" cy="293914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09DFD89-A821-930E-1581-02FC99FDF736}"/>
              </a:ext>
            </a:extLst>
          </p:cNvPr>
          <p:cNvSpPr/>
          <p:nvPr/>
        </p:nvSpPr>
        <p:spPr>
          <a:xfrm>
            <a:off x="7539629" y="3396633"/>
            <a:ext cx="459146" cy="194583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962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C8FD3F1-BE90-A75C-42AA-83447912E87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drawing of a light bulb with yellow crumpled paper as its light">
            <a:extLst>
              <a:ext uri="{FF2B5EF4-FFF2-40B4-BE49-F238E27FC236}">
                <a16:creationId xmlns:a16="http://schemas.microsoft.com/office/drawing/2014/main" id="{7C57B2B5-0B9B-889B-7B35-1B4982399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/>
        </p:blipFill>
        <p:spPr>
          <a:xfrm>
            <a:off x="7772400" y="4170233"/>
            <a:ext cx="4419600" cy="2401731"/>
          </a:xfrm>
          <a:prstGeom prst="rect">
            <a:avLst/>
          </a:prstGeom>
        </p:spPr>
      </p:pic>
      <p:pic>
        <p:nvPicPr>
          <p:cNvPr id="8" name="Picture 7" descr="A drawing of a light bulb with yellow crumpled paper as its light">
            <a:extLst>
              <a:ext uri="{FF2B5EF4-FFF2-40B4-BE49-F238E27FC236}">
                <a16:creationId xmlns:a16="http://schemas.microsoft.com/office/drawing/2014/main" id="{C473119C-1B9B-6B68-904F-E02FA05D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/>
        </p:blipFill>
        <p:spPr>
          <a:xfrm rot="10800000">
            <a:off x="0" y="18287"/>
            <a:ext cx="5138928" cy="2792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7DC7A-AD26-3A78-C984-5EE588D0E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904490"/>
            <a:ext cx="10363200" cy="1812861"/>
          </a:xfrm>
        </p:spPr>
        <p:txBody>
          <a:bodyPr/>
          <a:lstStyle/>
          <a:p>
            <a:r>
              <a:rPr lang="zh-CN" altLang="en-US" sz="4400" b="1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出版物检索及设定期刊提醒</a:t>
            </a:r>
          </a:p>
        </p:txBody>
      </p:sp>
    </p:spTree>
    <p:extLst>
      <p:ext uri="{BB962C8B-B14F-4D97-AF65-F5344CB8AC3E}">
        <p14:creationId xmlns:p14="http://schemas.microsoft.com/office/powerpoint/2010/main" val="27981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94" y="762000"/>
            <a:ext cx="6222422" cy="56495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C68E9C-FE4D-9A44-36C0-21DEAA47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99" y="1068626"/>
            <a:ext cx="5637489" cy="3656012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F3D26BE-CF89-1FA1-0771-84A4DB7C9A9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061268" y="1626596"/>
            <a:ext cx="4278755" cy="452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高级检索框下方，点击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出版物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页面，选择一个数据库来检索其中的出版物。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有三种方式可供您选择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: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按字母顺序、匹配任意关键字、主题和描述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可以按字母顺序浏览刊物，或在检索框中输入期刊名称，可执行刊物检索</a:t>
            </a: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12" y="1626596"/>
            <a:ext cx="495550" cy="4955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55E23C1-54AC-4EE6-EDCA-3375DF0AFD5F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F56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出版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物检索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0BCFDADC-6A23-94E8-4547-658CE0969569}"/>
              </a:ext>
            </a:extLst>
          </p:cNvPr>
          <p:cNvSpPr/>
          <p:nvPr/>
        </p:nvSpPr>
        <p:spPr>
          <a:xfrm>
            <a:off x="8198933" y="1481051"/>
            <a:ext cx="512278" cy="316652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E2FA7EB5-EDA8-53BB-6E20-03CC8A046C7B}"/>
              </a:ext>
            </a:extLst>
          </p:cNvPr>
          <p:cNvSpPr/>
          <p:nvPr/>
        </p:nvSpPr>
        <p:spPr>
          <a:xfrm>
            <a:off x="7290406" y="2775124"/>
            <a:ext cx="1420805" cy="316652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pic>
        <p:nvPicPr>
          <p:cNvPr id="4" name="Graphic 13" descr="Badge Tick with solid fill">
            <a:extLst>
              <a:ext uri="{FF2B5EF4-FFF2-40B4-BE49-F238E27FC236}">
                <a16:creationId xmlns:a16="http://schemas.microsoft.com/office/drawing/2014/main" id="{2EECE63F-98AF-5119-20BC-A2206BA81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12" y="2933450"/>
            <a:ext cx="495550" cy="495550"/>
          </a:xfrm>
          <a:prstGeom prst="rect">
            <a:avLst/>
          </a:prstGeom>
        </p:spPr>
      </p:pic>
      <p:pic>
        <p:nvPicPr>
          <p:cNvPr id="5" name="Graphic 13" descr="Badge Tick with solid fill">
            <a:extLst>
              <a:ext uri="{FF2B5EF4-FFF2-40B4-BE49-F238E27FC236}">
                <a16:creationId xmlns:a16="http://schemas.microsoft.com/office/drawing/2014/main" id="{EBAC367B-49AA-8D08-AA86-EFA96C618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12" y="4250466"/>
            <a:ext cx="495550" cy="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2BF21B5-3B74-F7FD-DE77-86B836C9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66" y="868038"/>
            <a:ext cx="7678032" cy="4652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FCC0E-C06C-C771-7F97-ED03EF0E9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1222625" y="353683"/>
            <a:ext cx="9791271" cy="5911650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2037559-3C76-F96D-636D-E8E350B7661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peech Bubble: Rectangle 10">
            <a:extLst>
              <a:ext uri="{FF2B5EF4-FFF2-40B4-BE49-F238E27FC236}">
                <a16:creationId xmlns:a16="http://schemas.microsoft.com/office/drawing/2014/main" id="{FF6D1D98-1732-5923-4C44-09C954F257B6}"/>
              </a:ext>
            </a:extLst>
          </p:cNvPr>
          <p:cNvSpPr/>
          <p:nvPr/>
        </p:nvSpPr>
        <p:spPr>
          <a:xfrm>
            <a:off x="7600758" y="4290570"/>
            <a:ext cx="3646781" cy="1978898"/>
          </a:xfrm>
          <a:prstGeom prst="wedgeRectCallout">
            <a:avLst>
              <a:gd name="adj1" fmla="val -106192"/>
              <a:gd name="adj2" fmla="val -40348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若该刊物有全文收录，绿色字体将显示可获得全文格式。点击刊物名称，进入刊物详细信息页面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907814-7532-8913-7691-54C072CDEC1B}"/>
              </a:ext>
            </a:extLst>
          </p:cNvPr>
          <p:cNvSpPr/>
          <p:nvPr/>
        </p:nvSpPr>
        <p:spPr>
          <a:xfrm>
            <a:off x="4311120" y="4017608"/>
            <a:ext cx="1276879" cy="545925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0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94" y="715992"/>
            <a:ext cx="5856439" cy="56955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D77729-48EE-ECE2-3D44-02DE5965F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99" y="1013454"/>
            <a:ext cx="5295179" cy="3612981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6FFE7F2-3660-DEFD-1F4C-C76124AE1E4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061268" y="1626596"/>
            <a:ext cx="4278755" cy="452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刊物名称下方的检索框中，输入感兴趣的主题，点击放大镜图标，可实现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在此出版物内检索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右侧是该刊物不同时间的收录情况，点击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+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可展开查看具体期数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点击右上角图标，选择刊物工具，点击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创建提醒（需登录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MyEBSCO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账户）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，或点击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共享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，将刊物通过复制链接分享给他人</a:t>
            </a: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12" y="1626596"/>
            <a:ext cx="495550" cy="4955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55E23C1-54AC-4EE6-EDCA-3375DF0AFD5F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查看刊物详细信息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4" name="Graphic 13" descr="Badge Tick with solid fill">
            <a:extLst>
              <a:ext uri="{FF2B5EF4-FFF2-40B4-BE49-F238E27FC236}">
                <a16:creationId xmlns:a16="http://schemas.microsoft.com/office/drawing/2014/main" id="{2EECE63F-98AF-5119-20BC-A2206BA81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12" y="2933450"/>
            <a:ext cx="495550" cy="495550"/>
          </a:xfrm>
          <a:prstGeom prst="rect">
            <a:avLst/>
          </a:prstGeom>
        </p:spPr>
      </p:pic>
      <p:pic>
        <p:nvPicPr>
          <p:cNvPr id="5" name="Graphic 13" descr="Badge Tick with solid fill">
            <a:extLst>
              <a:ext uri="{FF2B5EF4-FFF2-40B4-BE49-F238E27FC236}">
                <a16:creationId xmlns:a16="http://schemas.microsoft.com/office/drawing/2014/main" id="{EBAC367B-49AA-8D08-AA86-EFA96C618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12" y="3858397"/>
            <a:ext cx="495550" cy="495550"/>
          </a:xfrm>
          <a:prstGeom prst="rect">
            <a:avLst/>
          </a:prstGeom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0BCFDADC-6A23-94E8-4547-658CE0969569}"/>
              </a:ext>
            </a:extLst>
          </p:cNvPr>
          <p:cNvSpPr/>
          <p:nvPr/>
        </p:nvSpPr>
        <p:spPr>
          <a:xfrm>
            <a:off x="10106240" y="1253471"/>
            <a:ext cx="713342" cy="269518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0E4666-0EC6-4E0F-69A8-7331435D2E88}"/>
              </a:ext>
            </a:extLst>
          </p:cNvPr>
          <p:cNvSpPr/>
          <p:nvPr/>
        </p:nvSpPr>
        <p:spPr>
          <a:xfrm>
            <a:off x="6096000" y="2139080"/>
            <a:ext cx="972100" cy="328169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E2FA7EB5-EDA8-53BB-6E20-03CC8A046C7B}"/>
              </a:ext>
            </a:extLst>
          </p:cNvPr>
          <p:cNvSpPr/>
          <p:nvPr/>
        </p:nvSpPr>
        <p:spPr>
          <a:xfrm>
            <a:off x="9030615" y="2788905"/>
            <a:ext cx="641674" cy="177526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10C1C17F-A8A7-BD8F-C22F-D0183AB0F9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978" name="Picture 8" descr="A drawing of a light bulb with yellow crumpled paper as its light">
            <a:extLst>
              <a:ext uri="{FF2B5EF4-FFF2-40B4-BE49-F238E27FC236}">
                <a16:creationId xmlns:a16="http://schemas.microsoft.com/office/drawing/2014/main" id="{DD2CD088-FE8E-68BF-945B-20DBCA2D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>
            <a:fillRect/>
          </a:stretch>
        </p:blipFill>
        <p:spPr bwMode="auto">
          <a:xfrm>
            <a:off x="7772400" y="4170363"/>
            <a:ext cx="44196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7" descr="A drawing of a light bulb with yellow crumpled paper as its light">
            <a:extLst>
              <a:ext uri="{FF2B5EF4-FFF2-40B4-BE49-F238E27FC236}">
                <a16:creationId xmlns:a16="http://schemas.microsoft.com/office/drawing/2014/main" id="{A50F9CB5-C6A6-2EDC-4B61-9E6C2C68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6" b="7330"/>
          <a:stretch>
            <a:fillRect/>
          </a:stretch>
        </p:blipFill>
        <p:spPr bwMode="auto">
          <a:xfrm>
            <a:off x="0" y="19050"/>
            <a:ext cx="513873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itle 1">
            <a:extLst>
              <a:ext uri="{FF2B5EF4-FFF2-40B4-BE49-F238E27FC236}">
                <a16:creationId xmlns:a16="http://schemas.microsoft.com/office/drawing/2014/main" id="{63DC1074-3FAE-F7A3-6AC3-645DE64D25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10363200" cy="1812925"/>
          </a:xfrm>
        </p:spPr>
        <p:txBody>
          <a:bodyPr/>
          <a:lstStyle/>
          <a:p>
            <a:pPr eaLnBrk="1" hangingPunct="1"/>
            <a:r>
              <a:rPr lang="zh-CN" altLang="en-US" sz="4400" b="1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我的控制面板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AAEE1A4-0961-88E3-A615-333A3CB1674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61730-4446-BD6E-ED5B-31BC670AB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08" y="704850"/>
            <a:ext cx="6030466" cy="525416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3F0161C-A1F0-615F-1C75-34FA9AB7D4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26048" y="1003132"/>
            <a:ext cx="5515722" cy="3359318"/>
            <a:chOff x="6126048" y="1003132"/>
            <a:chExt cx="5515722" cy="335931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8218B0-4EC5-A6A2-C03E-9FC9FF312B2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048" y="1003132"/>
              <a:ext cx="5515722" cy="335931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2D9A05A-4A18-0D27-CDCC-60F5B49E0EB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14" y="2164803"/>
              <a:ext cx="1982076" cy="196069"/>
            </a:xfrm>
            <a:prstGeom prst="rect">
              <a:avLst/>
            </a:prstGeom>
          </p:spPr>
        </p:pic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90BDEE-0F5D-4BEC-1610-9136613C516D}"/>
              </a:ext>
            </a:extLst>
          </p:cNvPr>
          <p:cNvSpPr txBox="1">
            <a:spLocks/>
          </p:cNvSpPr>
          <p:nvPr/>
        </p:nvSpPr>
        <p:spPr>
          <a:xfrm>
            <a:off x="1220504" y="1761381"/>
            <a:ext cx="4278755" cy="3846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我的控制面板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中，您可以找到您的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保存的项目、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创建的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项目、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浏览和检索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历史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电子书借阅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情况和管理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快讯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7599D035-9392-1053-369D-1DA03B764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230" y="1725897"/>
            <a:ext cx="495550" cy="4955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55E23C1-54AC-4EE6-EDCA-3375DF0AFD5F}"/>
              </a:ext>
            </a:extLst>
          </p:cNvPr>
          <p:cNvSpPr txBox="1">
            <a:spLocks/>
          </p:cNvSpPr>
          <p:nvPr/>
        </p:nvSpPr>
        <p:spPr>
          <a:xfrm>
            <a:off x="921398" y="446474"/>
            <a:ext cx="10515600" cy="10237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我的控制面板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0E4666-0EC6-4E0F-69A8-7331435D2E88}"/>
              </a:ext>
            </a:extLst>
          </p:cNvPr>
          <p:cNvSpPr/>
          <p:nvPr/>
        </p:nvSpPr>
        <p:spPr>
          <a:xfrm>
            <a:off x="6134708" y="1842545"/>
            <a:ext cx="654943" cy="277020"/>
          </a:xfrm>
          <a:prstGeom prst="ellipse">
            <a:avLst/>
          </a:prstGeom>
          <a:noFill/>
          <a:ln w="38100" cap="flat" cmpd="sng" algn="ctr">
            <a:solidFill>
              <a:srgbClr val="E797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2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B8937F6-DEDC-0A76-06BA-F60F1EBD9A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9F6D69F8-E3D6-DB06-43CE-1633F8F598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42"/>
          <a:stretch/>
        </p:blipFill>
        <p:spPr>
          <a:xfrm>
            <a:off x="1627680" y="855505"/>
            <a:ext cx="8654265" cy="514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FCC0E-C06C-C771-7F97-ED03EF0E9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247329" y="287367"/>
            <a:ext cx="11198831" cy="6570633"/>
          </a:xfrm>
          <a:prstGeom prst="rect">
            <a:avLst/>
          </a:prstGeom>
        </p:spPr>
      </p:pic>
      <p:sp>
        <p:nvSpPr>
          <p:cNvPr id="7" name="Speech Bubble: Rectangle 10">
            <a:extLst>
              <a:ext uri="{FF2B5EF4-FFF2-40B4-BE49-F238E27FC236}">
                <a16:creationId xmlns:a16="http://schemas.microsoft.com/office/drawing/2014/main" id="{FF6D1D98-1732-5923-4C44-09C954F257B6}"/>
              </a:ext>
            </a:extLst>
          </p:cNvPr>
          <p:cNvSpPr/>
          <p:nvPr/>
        </p:nvSpPr>
        <p:spPr>
          <a:xfrm>
            <a:off x="8373881" y="3356121"/>
            <a:ext cx="3432637" cy="2899477"/>
          </a:xfrm>
          <a:prstGeom prst="wedgeRectCallout">
            <a:avLst>
              <a:gd name="adj1" fmla="val -62613"/>
              <a:gd name="adj2" fmla="val -40671"/>
            </a:avLst>
          </a:prstGeom>
          <a:solidFill>
            <a:srgbClr val="002F56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F56">
                    <a:lumMod val="50000"/>
                    <a:lumOff val="50000"/>
                  </a:srgb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项目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功能使您能够收集和组织在平台中找到的资源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如果正在进行多个研究项目，点击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F56">
                    <a:lumMod val="50000"/>
                    <a:lumOff val="50000"/>
                  </a:srgbClr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新项目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，为每个项目创建一个文件夹来存储不同主题项目的文献，为每个项目指定一个截止日期，以确定工作的优先级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907814-7532-8913-7691-54C072CDEC1B}"/>
              </a:ext>
            </a:extLst>
          </p:cNvPr>
          <p:cNvSpPr/>
          <p:nvPr/>
        </p:nvSpPr>
        <p:spPr>
          <a:xfrm>
            <a:off x="7167137" y="5033267"/>
            <a:ext cx="1033137" cy="409769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38F20-35A7-8D29-EF5E-079C43CAC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D669AB3-638E-8AFB-7DFF-79F333C63B4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978" name="Picture 8" descr="A drawing of a light bulb with yellow crumpled paper as its light">
            <a:extLst>
              <a:ext uri="{FF2B5EF4-FFF2-40B4-BE49-F238E27FC236}">
                <a16:creationId xmlns:a16="http://schemas.microsoft.com/office/drawing/2014/main" id="{B4669ADD-30BC-1356-B312-2AF43C3F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1156"/>
          <a:stretch>
            <a:fillRect/>
          </a:stretch>
        </p:blipFill>
        <p:spPr bwMode="auto">
          <a:xfrm>
            <a:off x="7772400" y="4170363"/>
            <a:ext cx="44196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7" descr="A drawing of a light bulb with yellow crumpled paper as its light">
            <a:extLst>
              <a:ext uri="{FF2B5EF4-FFF2-40B4-BE49-F238E27FC236}">
                <a16:creationId xmlns:a16="http://schemas.microsoft.com/office/drawing/2014/main" id="{5ED56A29-66D6-D5A5-8882-E9BC4379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6" b="7330"/>
          <a:stretch>
            <a:fillRect/>
          </a:stretch>
        </p:blipFill>
        <p:spPr bwMode="auto">
          <a:xfrm>
            <a:off x="0" y="19050"/>
            <a:ext cx="513873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itle 1">
            <a:extLst>
              <a:ext uri="{FF2B5EF4-FFF2-40B4-BE49-F238E27FC236}">
                <a16:creationId xmlns:a16="http://schemas.microsoft.com/office/drawing/2014/main" id="{E32F1881-B950-830B-0A73-6773B80BA7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10363200" cy="1812925"/>
          </a:xfrm>
        </p:spPr>
        <p:txBody>
          <a:bodyPr/>
          <a:lstStyle/>
          <a:p>
            <a:pPr eaLnBrk="1" hangingPunct="1"/>
            <a:r>
              <a:rPr lang="en-US" altLang="zh-CN" sz="4400" b="1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Business Searching Interface</a:t>
            </a:r>
            <a:endParaRPr lang="zh-CN" altLang="en-US" sz="4400" b="1" dirty="0">
              <a:solidFill>
                <a:schemeClr val="tx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1142E12-FEF6-7DDE-DA20-94F4757C4BA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5400000">
            <a:off x="3023616" y="-2340864"/>
            <a:ext cx="6156960" cy="11570208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3108683" y="-2517371"/>
            <a:ext cx="207818" cy="579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8887691" y="-2517371"/>
            <a:ext cx="207818" cy="5791200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r="-223" b="25044"/>
          <a:stretch>
            <a:fillRect/>
          </a:stretch>
        </p:blipFill>
        <p:spPr>
          <a:xfrm>
            <a:off x="488568" y="5438452"/>
            <a:ext cx="10515600" cy="98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93901" b="25044"/>
          <a:stretch>
            <a:fillRect/>
          </a:stretch>
        </p:blipFill>
        <p:spPr>
          <a:xfrm>
            <a:off x="11246217" y="5438452"/>
            <a:ext cx="640080" cy="987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429663"/>
            <a:ext cx="5962920" cy="987553"/>
          </a:xfrm>
        </p:spPr>
        <p:txBody>
          <a:bodyPr/>
          <a:lstStyle/>
          <a:p>
            <a:pPr algn="l"/>
            <a:r>
              <a:rPr lang="zh-CN" altLang="en-US" sz="4000" b="1" dirty="0">
                <a:solidFill>
                  <a:srgbClr val="454545"/>
                </a:solidFill>
              </a:rPr>
              <a:t>一、 数据库内容介绍</a:t>
            </a:r>
            <a:endParaRPr lang="en-US" altLang="zh-CN" sz="4000" b="1" dirty="0">
              <a:solidFill>
                <a:srgbClr val="45454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1191367"/>
            <a:ext cx="4343400" cy="358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0B50345-8962-647B-C536-1583E0ADC38A}"/>
              </a:ext>
            </a:extLst>
          </p:cNvPr>
          <p:cNvSpPr/>
          <p:nvPr/>
        </p:nvSpPr>
        <p:spPr>
          <a:xfrm>
            <a:off x="6700059" y="-1"/>
            <a:ext cx="549194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D512BD-1BE6-83DD-F6A7-1573C33AA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6" t="854" r="-1640" b="-423"/>
          <a:stretch/>
        </p:blipFill>
        <p:spPr>
          <a:xfrm>
            <a:off x="6700057" y="305117"/>
            <a:ext cx="5676900" cy="65528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8DAE4C4-13B5-2F86-E2E2-30EEEDB258FC}"/>
              </a:ext>
            </a:extLst>
          </p:cNvPr>
          <p:cNvSpPr/>
          <p:nvPr/>
        </p:nvSpPr>
        <p:spPr>
          <a:xfrm>
            <a:off x="0" y="0"/>
            <a:ext cx="12192000" cy="2126974"/>
          </a:xfrm>
          <a:prstGeom prst="rect">
            <a:avLst/>
          </a:prstGeom>
          <a:solidFill>
            <a:srgbClr val="E2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CCFC19-332F-E4A3-87B3-62C435DC13DA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10515600" cy="10267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新的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Business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Searching Interface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D4FBC-0DAD-93E4-83CC-CAF004619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947" y="883578"/>
            <a:ext cx="5070929" cy="534905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69A3CC2C-D1B2-2024-62BB-C4CD6C16920A}"/>
              </a:ext>
            </a:extLst>
          </p:cNvPr>
          <p:cNvSpPr txBox="1"/>
          <p:nvPr/>
        </p:nvSpPr>
        <p:spPr>
          <a:xfrm>
            <a:off x="846213" y="2583476"/>
            <a:ext cx="5676899" cy="326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提供干净、现代的外观
使商业研究更直观、更高效
具有改进的导航和视觉上吸引人的设计
提供对特色商业期刊和杂志的访问
促进按特定主题搜索
提供易于查找的国家经济数据、公司简介、行业信息和市场研究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2B9DDC-C615-2B06-890C-FFB1A5A62549}"/>
              </a:ext>
            </a:extLst>
          </p:cNvPr>
          <p:cNvSpPr/>
          <p:nvPr/>
        </p:nvSpPr>
        <p:spPr>
          <a:xfrm>
            <a:off x="7273643" y="0"/>
            <a:ext cx="4918358" cy="6445406"/>
          </a:xfrm>
          <a:prstGeom prst="rect">
            <a:avLst/>
          </a:prstGeom>
          <a:solidFill>
            <a:srgbClr val="E2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4BCC90-5B28-4F58-A18D-EB6BFA59BEEF}"/>
              </a:ext>
            </a:extLst>
          </p:cNvPr>
          <p:cNvGrpSpPr/>
          <p:nvPr/>
        </p:nvGrpSpPr>
        <p:grpSpPr>
          <a:xfrm>
            <a:off x="0" y="4469362"/>
            <a:ext cx="12192002" cy="2102685"/>
            <a:chOff x="0" y="4469362"/>
            <a:chExt cx="12192002" cy="21026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44F5AB-BCA0-29A8-D065-E5DF2719C487}"/>
                </a:ext>
              </a:extLst>
            </p:cNvPr>
            <p:cNvSpPr/>
            <p:nvPr/>
          </p:nvSpPr>
          <p:spPr>
            <a:xfrm rot="16200000">
              <a:off x="5068029" y="-598667"/>
              <a:ext cx="2055943" cy="1219200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C318D-13BC-F6DF-335D-B3C7D1916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88129"/>
              <a:ext cx="12191999" cy="1583918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79B86D4-658F-C54E-A7A3-37909F03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91" y="729552"/>
            <a:ext cx="4409024" cy="1123657"/>
          </a:xfrm>
        </p:spPr>
        <p:txBody>
          <a:bodyPr/>
          <a:lstStyle/>
          <a:p>
            <a:r>
              <a:rPr lang="zh-CN" altLang="en-US" sz="3600" dirty="0">
                <a:solidFill>
                  <a:schemeClr val="accent3"/>
                </a:solidFill>
              </a:rPr>
              <a:t>新的 </a:t>
            </a:r>
            <a:r>
              <a:rPr lang="en-US" sz="3600" dirty="0">
                <a:solidFill>
                  <a:schemeClr val="accent3"/>
                </a:solidFill>
              </a:rPr>
              <a:t>Business </a:t>
            </a:r>
            <a:br>
              <a:rPr lang="en-US" sz="3600" dirty="0">
                <a:solidFill>
                  <a:schemeClr val="accent3"/>
                </a:solidFill>
              </a:rPr>
            </a:br>
            <a:r>
              <a:rPr lang="en-US" sz="3600" dirty="0">
                <a:solidFill>
                  <a:schemeClr val="accent3"/>
                </a:solidFill>
              </a:rPr>
              <a:t>Searching Interface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E092E-06CA-FED3-BCCC-8F316C5BD04B}"/>
              </a:ext>
            </a:extLst>
          </p:cNvPr>
          <p:cNvSpPr txBox="1"/>
          <p:nvPr/>
        </p:nvSpPr>
        <p:spPr>
          <a:xfrm>
            <a:off x="737218" y="2248800"/>
            <a:ext cx="42292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</a:rPr>
              <a:t>初始搜索屏幕允许用户按主题领域选择主要出版物，包括管理、会计和财务、市场营销等。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C9BF5-2037-D650-E496-A645E1DA0ACE}"/>
              </a:ext>
            </a:extLst>
          </p:cNvPr>
          <p:cNvSpPr txBox="1"/>
          <p:nvPr/>
        </p:nvSpPr>
        <p:spPr>
          <a:xfrm>
            <a:off x="725091" y="5077038"/>
            <a:ext cx="45451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</a:rPr>
              <a:t>提供单个类别的非期刊内容，使研究更轻松、更有针对性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230E7E-9347-7A5B-69B2-2119A1378AE7}"/>
              </a:ext>
            </a:extLst>
          </p:cNvPr>
          <p:cNvCxnSpPr>
            <a:cxnSpLocks/>
          </p:cNvCxnSpPr>
          <p:nvPr/>
        </p:nvCxnSpPr>
        <p:spPr>
          <a:xfrm>
            <a:off x="4787756" y="4764702"/>
            <a:ext cx="662344" cy="0"/>
          </a:xfrm>
          <a:prstGeom prst="straightConnector1">
            <a:avLst/>
          </a:prstGeom>
          <a:ln w="5715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02F5B8F-75C5-A5A4-33A2-1ED38E4DB97B}"/>
              </a:ext>
            </a:extLst>
          </p:cNvPr>
          <p:cNvSpPr txBox="1"/>
          <p:nvPr/>
        </p:nvSpPr>
        <p:spPr>
          <a:xfrm>
            <a:off x="725091" y="4533870"/>
            <a:ext cx="4062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</a:rPr>
              <a:t>探索精选内容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00499-C659-03E4-408A-FF952C649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504" y="1133419"/>
            <a:ext cx="5365833" cy="4819610"/>
          </a:xfrm>
          <a:prstGeom prst="rect">
            <a:avLst/>
          </a:prstGeom>
          <a:ln w="6350">
            <a:noFill/>
          </a:ln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4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76C02-26EC-CA00-D36C-477880751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4F7006-CA2E-4937-F116-528A89A6C7DD}"/>
              </a:ext>
            </a:extLst>
          </p:cNvPr>
          <p:cNvSpPr/>
          <p:nvPr/>
        </p:nvSpPr>
        <p:spPr>
          <a:xfrm>
            <a:off x="7273643" y="0"/>
            <a:ext cx="4918358" cy="6445406"/>
          </a:xfrm>
          <a:prstGeom prst="rect">
            <a:avLst/>
          </a:prstGeom>
          <a:solidFill>
            <a:srgbClr val="E2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EA658-1ADC-A3DC-A40C-DAC75D6CDECB}"/>
              </a:ext>
            </a:extLst>
          </p:cNvPr>
          <p:cNvGrpSpPr/>
          <p:nvPr/>
        </p:nvGrpSpPr>
        <p:grpSpPr>
          <a:xfrm>
            <a:off x="0" y="4469362"/>
            <a:ext cx="12192002" cy="2102685"/>
            <a:chOff x="0" y="4469362"/>
            <a:chExt cx="12192002" cy="21026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216F93-D196-CF9A-AE48-398F7AB5C979}"/>
                </a:ext>
              </a:extLst>
            </p:cNvPr>
            <p:cNvSpPr/>
            <p:nvPr/>
          </p:nvSpPr>
          <p:spPr>
            <a:xfrm rot="16200000">
              <a:off x="5068029" y="-598667"/>
              <a:ext cx="2055943" cy="1219200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92EDA5-5DE0-2C21-052E-A7557324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88129"/>
              <a:ext cx="12191999" cy="1583918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85E92E5-04AD-C718-0F7D-1775FCE4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91" y="729552"/>
            <a:ext cx="4409024" cy="1123657"/>
          </a:xfrm>
        </p:spPr>
        <p:txBody>
          <a:bodyPr/>
          <a:lstStyle/>
          <a:p>
            <a:r>
              <a:rPr lang="zh-CN" altLang="en-US" sz="3600" dirty="0">
                <a:solidFill>
                  <a:schemeClr val="accent3"/>
                </a:solidFill>
              </a:rPr>
              <a:t>新的 </a:t>
            </a:r>
            <a:r>
              <a:rPr lang="en-US" sz="3600" dirty="0">
                <a:solidFill>
                  <a:schemeClr val="accent3"/>
                </a:solidFill>
              </a:rPr>
              <a:t>Business </a:t>
            </a:r>
            <a:br>
              <a:rPr lang="en-US" sz="3600" dirty="0">
                <a:solidFill>
                  <a:schemeClr val="accent3"/>
                </a:solidFill>
              </a:rPr>
            </a:br>
            <a:r>
              <a:rPr lang="en-US" sz="3600" dirty="0">
                <a:solidFill>
                  <a:schemeClr val="accent3"/>
                </a:solidFill>
              </a:rPr>
              <a:t>Searching Interface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3447C-0325-E2C8-57CD-C0E9DA455DFB}"/>
              </a:ext>
            </a:extLst>
          </p:cNvPr>
          <p:cNvSpPr txBox="1"/>
          <p:nvPr/>
        </p:nvSpPr>
        <p:spPr>
          <a:xfrm>
            <a:off x="651574" y="5350258"/>
            <a:ext cx="4545179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</a:rPr>
              <a:t>提供可点击的热门商业主题策划按钮，选择后可启动关键字搜索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E3E5FC-FB92-60F4-E900-27665365BF9D}"/>
              </a:ext>
            </a:extLst>
          </p:cNvPr>
          <p:cNvCxnSpPr>
            <a:cxnSpLocks/>
          </p:cNvCxnSpPr>
          <p:nvPr/>
        </p:nvCxnSpPr>
        <p:spPr>
          <a:xfrm>
            <a:off x="4607926" y="4879032"/>
            <a:ext cx="662344" cy="0"/>
          </a:xfrm>
          <a:prstGeom prst="straightConnector1">
            <a:avLst/>
          </a:prstGeom>
          <a:ln w="5715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27EC96C-E587-5E2D-D96E-6941A27E2487}"/>
              </a:ext>
            </a:extLst>
          </p:cNvPr>
          <p:cNvSpPr txBox="1"/>
          <p:nvPr/>
        </p:nvSpPr>
        <p:spPr>
          <a:xfrm>
            <a:off x="725092" y="4648200"/>
            <a:ext cx="3882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发现热门主题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4F52A-B1FC-80A4-2890-4C45798A1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64" y="1634736"/>
            <a:ext cx="6524496" cy="3724615"/>
          </a:xfrm>
          <a:prstGeom prst="rect">
            <a:avLst/>
          </a:prstGeom>
          <a:ln w="6350">
            <a:noFill/>
          </a:ln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432F6-DD81-FC0C-7C6B-B0D7FD4BD80F}"/>
              </a:ext>
            </a:extLst>
          </p:cNvPr>
          <p:cNvSpPr txBox="1"/>
          <p:nvPr/>
        </p:nvSpPr>
        <p:spPr>
          <a:xfrm>
            <a:off x="719652" y="2286000"/>
            <a:ext cx="4409024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</a:rPr>
              <a:t>主搜索屏幕上突出显示了一个热门主题，用户可以通过预先确定的搜索参数，毫不费力地深入探索一个热门主题。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3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E1F81E-2F95-91A0-35C1-10CA9AF430F8}"/>
              </a:ext>
            </a:extLst>
          </p:cNvPr>
          <p:cNvSpPr/>
          <p:nvPr/>
        </p:nvSpPr>
        <p:spPr>
          <a:xfrm>
            <a:off x="0" y="0"/>
            <a:ext cx="12192003" cy="4545203"/>
          </a:xfrm>
          <a:prstGeom prst="rect">
            <a:avLst/>
          </a:prstGeom>
          <a:solidFill>
            <a:srgbClr val="E2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515378-7BB9-F172-3157-048E31D711BF}"/>
              </a:ext>
            </a:extLst>
          </p:cNvPr>
          <p:cNvGrpSpPr/>
          <p:nvPr/>
        </p:nvGrpSpPr>
        <p:grpSpPr>
          <a:xfrm>
            <a:off x="-5" y="4288785"/>
            <a:ext cx="12192007" cy="2283262"/>
            <a:chOff x="-5" y="4288785"/>
            <a:chExt cx="12192007" cy="22832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A97972-5A9F-3DDC-8AC2-E6622D6F2C7B}"/>
                </a:ext>
              </a:extLst>
            </p:cNvPr>
            <p:cNvSpPr/>
            <p:nvPr/>
          </p:nvSpPr>
          <p:spPr>
            <a:xfrm rot="16200000">
              <a:off x="4990760" y="-675936"/>
              <a:ext cx="2210481" cy="1219200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F36E29-633F-7A01-98F0-B27F0A8D6C30}"/>
                </a:ext>
              </a:extLst>
            </p:cNvPr>
            <p:cNvSpPr/>
            <p:nvPr/>
          </p:nvSpPr>
          <p:spPr>
            <a:xfrm rot="16200000">
              <a:off x="5913115" y="-1624335"/>
              <a:ext cx="365760" cy="1219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EEE0AC-192B-1DB7-DF09-E0F007FCF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88129"/>
              <a:ext cx="12191999" cy="15839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F06F8C7-A1C5-8BDB-1044-5D19CB253C0A}"/>
              </a:ext>
            </a:extLst>
          </p:cNvPr>
          <p:cNvSpPr txBox="1"/>
          <p:nvPr/>
        </p:nvSpPr>
        <p:spPr>
          <a:xfrm>
            <a:off x="527901" y="4837346"/>
            <a:ext cx="57974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</a:rPr>
              <a:t>在二级页面上轻松扩展搜索，按部门、国家、行业等进行限制。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84A4CD28-C83D-29B9-1BAF-129BAA7E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8493" r="15290" b="72716"/>
          <a:stretch/>
        </p:blipFill>
        <p:spPr>
          <a:xfrm>
            <a:off x="269037" y="272633"/>
            <a:ext cx="4057616" cy="24275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1B836B-08B8-D384-8E6C-817691E2EA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3" t="15404" r="15049" b="43133"/>
          <a:stretch/>
        </p:blipFill>
        <p:spPr>
          <a:xfrm>
            <a:off x="2881797" y="1074070"/>
            <a:ext cx="3801972" cy="25507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733E80-3F8B-29D7-CB08-E14DDA23C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19178" r="15070" b="29402"/>
          <a:stretch/>
        </p:blipFill>
        <p:spPr>
          <a:xfrm>
            <a:off x="5333457" y="1998729"/>
            <a:ext cx="3677821" cy="24275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</p:pic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320BC963-06AD-217F-0E67-C6FDCDDC2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7902" r="15437" b="72676"/>
          <a:stretch/>
        </p:blipFill>
        <p:spPr>
          <a:xfrm>
            <a:off x="7660965" y="3322741"/>
            <a:ext cx="4119727" cy="25507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A707D9-9BCF-6056-205A-4AD11E7F0CAC}"/>
              </a:ext>
            </a:extLst>
          </p:cNvPr>
          <p:cNvGrpSpPr/>
          <p:nvPr/>
        </p:nvGrpSpPr>
        <p:grpSpPr>
          <a:xfrm>
            <a:off x="-5" y="4288785"/>
            <a:ext cx="12192007" cy="2283262"/>
            <a:chOff x="-5" y="4288785"/>
            <a:chExt cx="12192007" cy="22832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BC898A-EAB9-DB1A-5B90-EA7F786E9A35}"/>
                </a:ext>
              </a:extLst>
            </p:cNvPr>
            <p:cNvSpPr/>
            <p:nvPr/>
          </p:nvSpPr>
          <p:spPr>
            <a:xfrm rot="16200000">
              <a:off x="4990760" y="-675936"/>
              <a:ext cx="2210481" cy="1219200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1748C9-E555-D5B2-DC00-3ACAD4E89AB9}"/>
                </a:ext>
              </a:extLst>
            </p:cNvPr>
            <p:cNvSpPr/>
            <p:nvPr/>
          </p:nvSpPr>
          <p:spPr>
            <a:xfrm rot="16200000">
              <a:off x="5913115" y="-1624335"/>
              <a:ext cx="365760" cy="1219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880DF-2B6E-7AE9-1732-442B48772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88129"/>
              <a:ext cx="12191999" cy="158391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68E9FBF-BD53-337E-B814-E0BE335B1F62}"/>
              </a:ext>
            </a:extLst>
          </p:cNvPr>
          <p:cNvSpPr/>
          <p:nvPr/>
        </p:nvSpPr>
        <p:spPr>
          <a:xfrm>
            <a:off x="5860963" y="0"/>
            <a:ext cx="6431590" cy="6525306"/>
          </a:xfrm>
          <a:prstGeom prst="rect">
            <a:avLst/>
          </a:prstGeom>
          <a:solidFill>
            <a:srgbClr val="E2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46FF4A-929E-2C68-3162-6E2C881046EC}"/>
              </a:ext>
            </a:extLst>
          </p:cNvPr>
          <p:cNvSpPr/>
          <p:nvPr/>
        </p:nvSpPr>
        <p:spPr>
          <a:xfrm>
            <a:off x="-3" y="0"/>
            <a:ext cx="5860966" cy="64643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89FD9E-A02C-8232-67EE-4537D0583F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3" t="5740" r="-51"/>
          <a:stretch/>
        </p:blipFill>
        <p:spPr>
          <a:xfrm>
            <a:off x="9427" y="-1"/>
            <a:ext cx="5851536" cy="652530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68B8FD7-E61E-C5C9-FC1E-65460C993B4B}"/>
              </a:ext>
            </a:extLst>
          </p:cNvPr>
          <p:cNvSpPr/>
          <p:nvPr/>
        </p:nvSpPr>
        <p:spPr>
          <a:xfrm>
            <a:off x="6331039" y="1019987"/>
            <a:ext cx="4717067" cy="1564232"/>
          </a:xfrm>
          <a:prstGeom prst="roundRect">
            <a:avLst>
              <a:gd name="adj" fmla="val 401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B03E5-7350-321F-5311-08A8C69FA4C2}"/>
              </a:ext>
            </a:extLst>
          </p:cNvPr>
          <p:cNvSpPr/>
          <p:nvPr/>
        </p:nvSpPr>
        <p:spPr>
          <a:xfrm>
            <a:off x="6339211" y="3568597"/>
            <a:ext cx="4891708" cy="1564232"/>
          </a:xfrm>
          <a:prstGeom prst="roundRect">
            <a:avLst>
              <a:gd name="adj" fmla="val 401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EA7C7E-A63A-6F86-C945-16F202BEB6A5}"/>
              </a:ext>
            </a:extLst>
          </p:cNvPr>
          <p:cNvSpPr txBox="1"/>
          <p:nvPr/>
        </p:nvSpPr>
        <p:spPr>
          <a:xfrm>
            <a:off x="6522982" y="1340438"/>
            <a:ext cx="4049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Arial" panose="020B0604020202020204" pitchFamily="34" charset="0"/>
              </a:rPr>
              <a:t>精选商业杂志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Arial" panose="020B0604020202020204" pitchFamily="34" charset="0"/>
              </a:rPr>
            </a:b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Arial" panose="020B0604020202020204" pitchFamily="34" charset="0"/>
              </a:rPr>
              <a:t>选择领先的商业杂志进行有针对性的搜索。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6E2896-F5D8-7CB6-553F-C421E4B3952E}"/>
              </a:ext>
            </a:extLst>
          </p:cNvPr>
          <p:cNvSpPr txBox="1"/>
          <p:nvPr/>
        </p:nvSpPr>
        <p:spPr>
          <a:xfrm>
            <a:off x="6522982" y="3889048"/>
            <a:ext cx="4698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Arial" panose="020B0604020202020204" pitchFamily="34" charset="0"/>
              </a:rPr>
              <a:t>聚焦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Arial" panose="020B0604020202020204" pitchFamily="34" charset="0"/>
              </a:rPr>
            </a:b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Arial" panose="020B0604020202020204" pitchFamily="34" charset="0"/>
              </a:rPr>
              <a:t>查看根据热门话题选择的重点文章。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F4ADAEE-FB15-0428-05E3-67FC6D5F2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65170" r="7941" b="17795"/>
          <a:stretch/>
        </p:blipFill>
        <p:spPr>
          <a:xfrm>
            <a:off x="324779" y="1019987"/>
            <a:ext cx="5057935" cy="191200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EA60E40-0B99-E056-4BBE-D4A9CC01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6" t="81155" r="9783" b="6125"/>
          <a:stretch/>
        </p:blipFill>
        <p:spPr>
          <a:xfrm>
            <a:off x="324779" y="3700849"/>
            <a:ext cx="5045177" cy="156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3BAD9B7-ED19-704B-310A-F733A43782A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5400000">
            <a:off x="3023616" y="-2340864"/>
            <a:ext cx="6156960" cy="11570208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 rot="5400000">
            <a:off x="3108683" y="-2517371"/>
            <a:ext cx="207818" cy="579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8887691" y="-2517371"/>
            <a:ext cx="207818" cy="5791200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r="-223" b="25044"/>
          <a:stretch>
            <a:fillRect/>
          </a:stretch>
        </p:blipFill>
        <p:spPr>
          <a:xfrm>
            <a:off x="488568" y="5438452"/>
            <a:ext cx="10515600" cy="98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93901" b="25044"/>
          <a:stretch>
            <a:fillRect/>
          </a:stretch>
        </p:blipFill>
        <p:spPr>
          <a:xfrm>
            <a:off x="11246217" y="5438452"/>
            <a:ext cx="640080" cy="987552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711200" y="1689915"/>
            <a:ext cx="7593815" cy="16362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CN" altLang="en-US" sz="4000" b="1" dirty="0">
                <a:solidFill>
                  <a:srgbClr val="454545"/>
                </a:solidFill>
              </a:rPr>
              <a:t>三、</a:t>
            </a:r>
            <a:r>
              <a:rPr lang="en-US" altLang="zh-CN" sz="4000" b="1" dirty="0">
                <a:solidFill>
                  <a:srgbClr val="454545"/>
                </a:solidFill>
              </a:rPr>
              <a:t>EBSCO </a:t>
            </a:r>
            <a:r>
              <a:rPr lang="zh-CN" altLang="en-US" sz="4000" b="1" dirty="0">
                <a:solidFill>
                  <a:srgbClr val="454545"/>
                </a:solidFill>
              </a:rPr>
              <a:t>移动端下载与使用</a:t>
            </a:r>
            <a:endParaRPr lang="en-US" sz="4000" b="1" dirty="0">
              <a:solidFill>
                <a:srgbClr val="4545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312" y="2420256"/>
            <a:ext cx="3200400" cy="247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7C2879B-F8FF-4F54-430B-A7BC3D0C66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ADD22F-B9AB-2B8E-DD31-59922E01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EBSCO Mobile App</a:t>
            </a:r>
            <a:endParaRPr lang="en-AU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B09D39-3526-F3D2-804D-F13DF199CEB1}"/>
              </a:ext>
            </a:extLst>
          </p:cNvPr>
          <p:cNvSpPr/>
          <p:nvPr/>
        </p:nvSpPr>
        <p:spPr>
          <a:xfrm>
            <a:off x="432625" y="1592826"/>
            <a:ext cx="3185651" cy="32151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832A6C-2F9B-5246-205E-19DCD5B5B729}"/>
              </a:ext>
            </a:extLst>
          </p:cNvPr>
          <p:cNvSpPr/>
          <p:nvPr/>
        </p:nvSpPr>
        <p:spPr>
          <a:xfrm>
            <a:off x="4483515" y="1592826"/>
            <a:ext cx="3185651" cy="3215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1B81DD-89A3-6BFC-85EF-A07D2A1FB7CF}"/>
              </a:ext>
            </a:extLst>
          </p:cNvPr>
          <p:cNvSpPr/>
          <p:nvPr/>
        </p:nvSpPr>
        <p:spPr>
          <a:xfrm>
            <a:off x="8534405" y="1592826"/>
            <a:ext cx="3185651" cy="3215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E2EC7-928C-720D-625B-B56C52C2831E}"/>
              </a:ext>
            </a:extLst>
          </p:cNvPr>
          <p:cNvSpPr/>
          <p:nvPr/>
        </p:nvSpPr>
        <p:spPr>
          <a:xfrm>
            <a:off x="471944" y="4247535"/>
            <a:ext cx="3223750" cy="19939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允许用户在任何地方进行搜索和研究过程，允许在任何时间、任何地点取得进展，并在桌面和移动设备之间实现无缝集成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B3898F-92D6-FA68-9569-B25EB8572CEB}"/>
              </a:ext>
            </a:extLst>
          </p:cNvPr>
          <p:cNvSpPr/>
          <p:nvPr/>
        </p:nvSpPr>
        <p:spPr>
          <a:xfrm>
            <a:off x="4483516" y="4249907"/>
            <a:ext cx="3223750" cy="202052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查找并连接到您的机构，然后只需搜索、选择并使用机构订购的数据库内容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FA330-FEAF-E1EF-BA93-C8C3BEE48D74}"/>
              </a:ext>
            </a:extLst>
          </p:cNvPr>
          <p:cNvSpPr/>
          <p:nvPr/>
        </p:nvSpPr>
        <p:spPr>
          <a:xfrm>
            <a:off x="8572505" y="4272114"/>
            <a:ext cx="3147551" cy="199831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您只需登录</a:t>
            </a:r>
            <a:r>
              <a:rPr lang="en-US" altLang="zh-CN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App</a:t>
            </a:r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一次，漫游期内，</a:t>
            </a:r>
            <a:r>
              <a:rPr lang="en-US" altLang="zh-CN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App</a:t>
            </a:r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会记住您的登录凭证，实现自动登录</a:t>
            </a:r>
          </a:p>
        </p:txBody>
      </p:sp>
      <p:pic>
        <p:nvPicPr>
          <p:cNvPr id="17" name="Graphic 16" descr="Smart Phone with solid fill">
            <a:extLst>
              <a:ext uri="{FF2B5EF4-FFF2-40B4-BE49-F238E27FC236}">
                <a16:creationId xmlns:a16="http://schemas.microsoft.com/office/drawing/2014/main" id="{AB0D4F19-7FE5-C32D-2017-337776CE6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0" y="1968500"/>
            <a:ext cx="1993900" cy="1993900"/>
          </a:xfrm>
          <a:prstGeom prst="rect">
            <a:avLst/>
          </a:prstGeom>
        </p:spPr>
      </p:pic>
      <p:pic>
        <p:nvPicPr>
          <p:cNvPr id="19" name="Graphic 18" descr="Classroom with solid fill">
            <a:extLst>
              <a:ext uri="{FF2B5EF4-FFF2-40B4-BE49-F238E27FC236}">
                <a16:creationId xmlns:a16="http://schemas.microsoft.com/office/drawing/2014/main" id="{D1A44D85-97BF-164E-3F3C-2EF933D86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5736" y="1968500"/>
            <a:ext cx="2020528" cy="2020528"/>
          </a:xfrm>
          <a:prstGeom prst="rect">
            <a:avLst/>
          </a:prstGeom>
        </p:spPr>
      </p:pic>
      <p:pic>
        <p:nvPicPr>
          <p:cNvPr id="21" name="Graphic 20" descr="Megaphone with solid fill">
            <a:extLst>
              <a:ext uri="{FF2B5EF4-FFF2-40B4-BE49-F238E27FC236}">
                <a16:creationId xmlns:a16="http://schemas.microsoft.com/office/drawing/2014/main" id="{54F5CE7D-0E0C-0815-511B-E015297BF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2588" y="1797292"/>
            <a:ext cx="2426933" cy="24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836BC8B-E3AA-350F-4979-F5945B95D93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4641E6C-A655-B0BC-C417-528EAA2CB3C7}"/>
              </a:ext>
            </a:extLst>
          </p:cNvPr>
          <p:cNvSpPr txBox="1">
            <a:spLocks/>
          </p:cNvSpPr>
          <p:nvPr/>
        </p:nvSpPr>
        <p:spPr>
          <a:xfrm>
            <a:off x="364517" y="1832727"/>
            <a:ext cx="2824481" cy="813062"/>
          </a:xfrm>
          <a:custGeom>
            <a:avLst/>
            <a:gdLst>
              <a:gd name="connsiteX0" fmla="*/ 0 w 2824481"/>
              <a:gd name="connsiteY0" fmla="*/ 135513 h 813062"/>
              <a:gd name="connsiteX1" fmla="*/ 135513 w 2824481"/>
              <a:gd name="connsiteY1" fmla="*/ 0 h 813062"/>
              <a:gd name="connsiteX2" fmla="*/ 2688968 w 2824481"/>
              <a:gd name="connsiteY2" fmla="*/ 0 h 813062"/>
              <a:gd name="connsiteX3" fmla="*/ 2824481 w 2824481"/>
              <a:gd name="connsiteY3" fmla="*/ 135513 h 813062"/>
              <a:gd name="connsiteX4" fmla="*/ 2824481 w 2824481"/>
              <a:gd name="connsiteY4" fmla="*/ 677549 h 813062"/>
              <a:gd name="connsiteX5" fmla="*/ 2688968 w 2824481"/>
              <a:gd name="connsiteY5" fmla="*/ 813062 h 813062"/>
              <a:gd name="connsiteX6" fmla="*/ 135513 w 2824481"/>
              <a:gd name="connsiteY6" fmla="*/ 813062 h 813062"/>
              <a:gd name="connsiteX7" fmla="*/ 0 w 2824481"/>
              <a:gd name="connsiteY7" fmla="*/ 677549 h 813062"/>
              <a:gd name="connsiteX8" fmla="*/ 0 w 2824481"/>
              <a:gd name="connsiteY8" fmla="*/ 135513 h 8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4481" h="813062" fill="none" extrusionOk="0">
                <a:moveTo>
                  <a:pt x="0" y="135513"/>
                </a:moveTo>
                <a:cubicBezTo>
                  <a:pt x="532" y="64216"/>
                  <a:pt x="69128" y="-8565"/>
                  <a:pt x="135513" y="0"/>
                </a:cubicBezTo>
                <a:cubicBezTo>
                  <a:pt x="949195" y="-81037"/>
                  <a:pt x="2379355" y="35038"/>
                  <a:pt x="2688968" y="0"/>
                </a:cubicBezTo>
                <a:cubicBezTo>
                  <a:pt x="2763188" y="1974"/>
                  <a:pt x="2816447" y="55972"/>
                  <a:pt x="2824481" y="135513"/>
                </a:cubicBezTo>
                <a:cubicBezTo>
                  <a:pt x="2856744" y="244310"/>
                  <a:pt x="2823641" y="455965"/>
                  <a:pt x="2824481" y="677549"/>
                </a:cubicBezTo>
                <a:cubicBezTo>
                  <a:pt x="2826118" y="747118"/>
                  <a:pt x="2768716" y="820017"/>
                  <a:pt x="2688968" y="813062"/>
                </a:cubicBezTo>
                <a:cubicBezTo>
                  <a:pt x="2278373" y="706560"/>
                  <a:pt x="427179" y="836006"/>
                  <a:pt x="135513" y="813062"/>
                </a:cubicBezTo>
                <a:cubicBezTo>
                  <a:pt x="61328" y="814990"/>
                  <a:pt x="-455" y="761413"/>
                  <a:pt x="0" y="677549"/>
                </a:cubicBezTo>
                <a:cubicBezTo>
                  <a:pt x="13063" y="619454"/>
                  <a:pt x="-36344" y="400776"/>
                  <a:pt x="0" y="135513"/>
                </a:cubicBezTo>
                <a:close/>
              </a:path>
              <a:path w="2824481" h="813062" stroke="0" extrusionOk="0">
                <a:moveTo>
                  <a:pt x="0" y="135513"/>
                </a:moveTo>
                <a:cubicBezTo>
                  <a:pt x="4255" y="70202"/>
                  <a:pt x="59136" y="-412"/>
                  <a:pt x="135513" y="0"/>
                </a:cubicBezTo>
                <a:cubicBezTo>
                  <a:pt x="523174" y="-45806"/>
                  <a:pt x="2095383" y="125091"/>
                  <a:pt x="2688968" y="0"/>
                </a:cubicBezTo>
                <a:cubicBezTo>
                  <a:pt x="2759347" y="8392"/>
                  <a:pt x="2824205" y="56523"/>
                  <a:pt x="2824481" y="135513"/>
                </a:cubicBezTo>
                <a:cubicBezTo>
                  <a:pt x="2870895" y="355513"/>
                  <a:pt x="2783717" y="622798"/>
                  <a:pt x="2824481" y="677549"/>
                </a:cubicBezTo>
                <a:cubicBezTo>
                  <a:pt x="2824987" y="738517"/>
                  <a:pt x="2751567" y="809442"/>
                  <a:pt x="2688968" y="813062"/>
                </a:cubicBezTo>
                <a:cubicBezTo>
                  <a:pt x="1902967" y="876606"/>
                  <a:pt x="812326" y="826593"/>
                  <a:pt x="135513" y="813062"/>
                </a:cubicBezTo>
                <a:cubicBezTo>
                  <a:pt x="60465" y="810570"/>
                  <a:pt x="1750" y="759695"/>
                  <a:pt x="0" y="677549"/>
                </a:cubicBezTo>
                <a:cubicBezTo>
                  <a:pt x="7274" y="584526"/>
                  <a:pt x="41291" y="363461"/>
                  <a:pt x="0" y="1355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41121882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80000" tIns="108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000" b="1" dirty="0">
                <a:solidFill>
                  <a:srgbClr val="45454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用户可直接在应用商店中搜索“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EBSCO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”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2" name="Picture 41" descr="A person sitting at a computer&#10;&#10;Description automatically generated">
            <a:extLst>
              <a:ext uri="{FF2B5EF4-FFF2-40B4-BE49-F238E27FC236}">
                <a16:creationId xmlns:a16="http://schemas.microsoft.com/office/drawing/2014/main" id="{814A80E5-40BA-FDDE-A759-903E03776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22222"/>
          <a:stretch/>
        </p:blipFill>
        <p:spPr>
          <a:xfrm>
            <a:off x="155954" y="2913124"/>
            <a:ext cx="3241605" cy="2598175"/>
          </a:xfrm>
          <a:prstGeom prst="rect">
            <a:avLst/>
          </a:prstGeom>
        </p:spPr>
      </p:pic>
      <p:sp>
        <p:nvSpPr>
          <p:cNvPr id="41" name="Title 40">
            <a:extLst>
              <a:ext uri="{FF2B5EF4-FFF2-40B4-BE49-F238E27FC236}">
                <a16:creationId xmlns:a16="http://schemas.microsoft.com/office/drawing/2014/main" id="{6C40C146-9F57-F851-247A-ACDF7EDE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81" y="546278"/>
            <a:ext cx="3787465" cy="688293"/>
          </a:xfrm>
        </p:spPr>
        <p:txBody>
          <a:bodyPr/>
          <a:lstStyle/>
          <a:p>
            <a:r>
              <a:rPr lang="zh-CN" alt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移动端应用下载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hand holding a white cell phone&#10;&#10;Description automatically generated">
            <a:extLst>
              <a:ext uri="{FF2B5EF4-FFF2-40B4-BE49-F238E27FC236}">
                <a16:creationId xmlns:a16="http://schemas.microsoft.com/office/drawing/2014/main" id="{32AC1DDC-A108-0634-AA83-78B7D52A5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52" y="0"/>
            <a:ext cx="4848606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D24C1D-7E2B-8F75-7E04-822E7A45D2A8}"/>
              </a:ext>
            </a:extLst>
          </p:cNvPr>
          <p:cNvGrpSpPr/>
          <p:nvPr/>
        </p:nvGrpSpPr>
        <p:grpSpPr>
          <a:xfrm>
            <a:off x="8272066" y="1219200"/>
            <a:ext cx="2014935" cy="1949108"/>
            <a:chOff x="791908" y="4972953"/>
            <a:chExt cx="1047024" cy="11418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B8CAC6-523B-E2CF-67E5-810B07277FB5}"/>
                </a:ext>
              </a:extLst>
            </p:cNvPr>
            <p:cNvGrpSpPr/>
            <p:nvPr/>
          </p:nvGrpSpPr>
          <p:grpSpPr>
            <a:xfrm>
              <a:off x="1482568" y="4972953"/>
              <a:ext cx="334297" cy="324464"/>
              <a:chOff x="1649717" y="4928469"/>
              <a:chExt cx="334297" cy="324464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9EDBBDC-8BF5-FB90-1284-98B3D71E7364}"/>
                  </a:ext>
                </a:extLst>
              </p:cNvPr>
              <p:cNvCxnSpPr/>
              <p:nvPr/>
            </p:nvCxnSpPr>
            <p:spPr>
              <a:xfrm>
                <a:off x="1649717" y="4930728"/>
                <a:ext cx="334297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3D3CC6F-D4F7-77B3-03DB-8F2FD4E04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4014" y="4928469"/>
                <a:ext cx="0" cy="324464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6DC9C8-48F9-752E-9777-6ABBCF4E3559}"/>
                </a:ext>
              </a:extLst>
            </p:cNvPr>
            <p:cNvGrpSpPr/>
            <p:nvPr/>
          </p:nvGrpSpPr>
          <p:grpSpPr>
            <a:xfrm rot="10800000">
              <a:off x="791908" y="5776464"/>
              <a:ext cx="334297" cy="328237"/>
              <a:chOff x="1718659" y="4993558"/>
              <a:chExt cx="334297" cy="32823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66BC580-C0D2-0A1E-D4A7-29F16FF52E2C}"/>
                  </a:ext>
                </a:extLst>
              </p:cNvPr>
              <p:cNvCxnSpPr/>
              <p:nvPr/>
            </p:nvCxnSpPr>
            <p:spPr>
              <a:xfrm>
                <a:off x="1718659" y="4993558"/>
                <a:ext cx="334297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C2C40E2-F8B6-8D1B-AF8E-C32669A30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2956" y="4997331"/>
                <a:ext cx="0" cy="324464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C0BBA1-1900-58B9-C4C7-C898E37EC4CF}"/>
                </a:ext>
              </a:extLst>
            </p:cNvPr>
            <p:cNvGrpSpPr/>
            <p:nvPr/>
          </p:nvGrpSpPr>
          <p:grpSpPr>
            <a:xfrm rot="16200000">
              <a:off x="794861" y="4975907"/>
              <a:ext cx="334297" cy="328391"/>
              <a:chOff x="1777134" y="4992841"/>
              <a:chExt cx="334297" cy="32839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AEF333-FDCB-46BB-5C61-7D5F37339983}"/>
                  </a:ext>
                </a:extLst>
              </p:cNvPr>
              <p:cNvCxnSpPr/>
              <p:nvPr/>
            </p:nvCxnSpPr>
            <p:spPr>
              <a:xfrm>
                <a:off x="1777134" y="4992841"/>
                <a:ext cx="334297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D1450AC-37BA-F650-2A8D-1A725D48E3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1429" y="4996768"/>
                <a:ext cx="0" cy="324464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0E4587-9479-BAFF-D75F-B3DC2CD75936}"/>
                </a:ext>
              </a:extLst>
            </p:cNvPr>
            <p:cNvGrpSpPr/>
            <p:nvPr/>
          </p:nvGrpSpPr>
          <p:grpSpPr>
            <a:xfrm rot="5400000">
              <a:off x="1507542" y="5783389"/>
              <a:ext cx="338315" cy="324464"/>
              <a:chOff x="1718099" y="5028901"/>
              <a:chExt cx="338315" cy="324464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BDB0C03-4CB9-66E2-4722-3FDD0ED31A89}"/>
                  </a:ext>
                </a:extLst>
              </p:cNvPr>
              <p:cNvCxnSpPr/>
              <p:nvPr/>
            </p:nvCxnSpPr>
            <p:spPr>
              <a:xfrm>
                <a:off x="1718099" y="5036600"/>
                <a:ext cx="334297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0D470EC-63C5-5D22-1EEA-C29F88C214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6414" y="5028901"/>
                <a:ext cx="0" cy="324464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A53D138-76E0-3DEB-E0E6-D57460D65679}"/>
              </a:ext>
            </a:extLst>
          </p:cNvPr>
          <p:cNvSpPr txBox="1"/>
          <p:nvPr/>
        </p:nvSpPr>
        <p:spPr>
          <a:xfrm>
            <a:off x="8174710" y="3805540"/>
            <a:ext cx="2179068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rPr>
              <a:t>安卓用户扫码下载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Noto Sans" panose="020B0502040504020204" pitchFamily="34" charset="0"/>
            </a:endParaRPr>
          </a:p>
        </p:txBody>
      </p:sp>
      <p:pic>
        <p:nvPicPr>
          <p:cNvPr id="8" name="内容占位符 7" descr="图形用户界面, 应用程序&#10;&#10;描述已自动生成">
            <a:extLst>
              <a:ext uri="{FF2B5EF4-FFF2-40B4-BE49-F238E27FC236}">
                <a16:creationId xmlns:a16="http://schemas.microsoft.com/office/drawing/2014/main" id="{2B2A2229-3280-771D-86A9-10736DA289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" b="38753"/>
          <a:stretch/>
        </p:blipFill>
        <p:spPr>
          <a:xfrm>
            <a:off x="3701025" y="1916154"/>
            <a:ext cx="3307670" cy="340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5055961-2953-F1CD-41D8-1A16634E0B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99957" y="2432957"/>
            <a:ext cx="1148443" cy="11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图片 14" descr="散点图, QR 代码&#10;&#10;AI 生成的内容可能不正确。">
            <a:extLst>
              <a:ext uri="{FF2B5EF4-FFF2-40B4-BE49-F238E27FC236}">
                <a16:creationId xmlns:a16="http://schemas.microsoft.com/office/drawing/2014/main" id="{2EDA148F-FE29-8AAB-1468-76F5438A3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626" y="1250900"/>
            <a:ext cx="1811093" cy="18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435EEEE-71C7-C338-44B5-2D7EECEFE66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48" y="2272144"/>
            <a:ext cx="7113056" cy="349791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• 打开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EBSCO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应用程序，点击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通过您所在的机构访问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” (Access with your institution) 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按钮登录</a:t>
            </a:r>
            <a:endParaRPr lang="en-US" altLang="zh-CN" sz="2400" dirty="0">
              <a:solidFill>
                <a:srgbClr val="454545"/>
              </a:solidFill>
              <a:cs typeface="Calibri" panose="020F0502020204030204" pitchFamily="34" charset="0"/>
            </a:endParaRPr>
          </a:p>
          <a:p>
            <a:pPr>
              <a:buNone/>
            </a:pP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•  在检索框中输入机构的</a:t>
            </a:r>
            <a:r>
              <a:rPr lang="zh-CN" altLang="en-US" sz="2400">
                <a:solidFill>
                  <a:srgbClr val="454545"/>
                </a:solidFill>
                <a:cs typeface="Calibri" panose="020F0502020204030204" pitchFamily="34" charset="0"/>
              </a:rPr>
              <a:t>英文名称进行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查找，或点击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使用我的位置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”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(Use my location)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定位您所在的学校。</a:t>
            </a:r>
          </a:p>
          <a:p>
            <a:pPr>
              <a:buNone/>
            </a:pP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• 点击学校名称，单击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连接到您的机构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”(Connect your institution)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允许应用登录。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9" name="Rectangle 8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53248" y="540325"/>
            <a:ext cx="9280458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dirty="0">
                <a:solidFill>
                  <a:srgbClr val="FFFFFF"/>
                </a:solidFill>
              </a:rPr>
              <a:t>登录 </a:t>
            </a:r>
            <a:r>
              <a:rPr lang="en-US" altLang="zh-CN" dirty="0">
                <a:solidFill>
                  <a:srgbClr val="FFFFFF"/>
                </a:solidFill>
              </a:rPr>
              <a:t>EBSCO Mobile App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895" y="1634502"/>
            <a:ext cx="2827388" cy="4966491"/>
          </a:xfrm>
          <a:prstGeom prst="rect">
            <a:avLst/>
          </a:prstGeom>
        </p:spPr>
      </p:pic>
      <p:pic>
        <p:nvPicPr>
          <p:cNvPr id="18" name="图片 17" descr="手机屏幕的截图&#10;&#10;描述已自动生成">
            <a:extLst>
              <a:ext uri="{FF2B5EF4-FFF2-40B4-BE49-F238E27FC236}">
                <a16:creationId xmlns:a16="http://schemas.microsoft.com/office/drawing/2014/main" id="{D839190E-2B44-71B2-77EA-856D20D11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4"/>
          <a:stretch/>
        </p:blipFill>
        <p:spPr>
          <a:xfrm>
            <a:off x="8288792" y="1810591"/>
            <a:ext cx="2636873" cy="4574074"/>
          </a:xfrm>
          <a:prstGeom prst="rect">
            <a:avLst/>
          </a:prstGeom>
        </p:spPr>
      </p:pic>
      <p:pic>
        <p:nvPicPr>
          <p:cNvPr id="20" name="图片 19" descr="图形用户界面, 文本, 应用程序&#10;&#10;描述已自动生成">
            <a:extLst>
              <a:ext uri="{FF2B5EF4-FFF2-40B4-BE49-F238E27FC236}">
                <a16:creationId xmlns:a16="http://schemas.microsoft.com/office/drawing/2014/main" id="{9BC296C6-1985-27FC-0BB3-4F68AAE92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12"/>
          <a:stretch/>
        </p:blipFill>
        <p:spPr>
          <a:xfrm>
            <a:off x="8269938" y="1820302"/>
            <a:ext cx="2690607" cy="46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BA7F3C-A555-498F-742F-9CD5D314919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48" y="2103607"/>
            <a:ext cx="6991890" cy="38835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•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 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最近查看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” ( Recently Viewed )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：向左滑动可查看您在使用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App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时最近查看的文章。点击文章可再次阅读 </a:t>
            </a:r>
            <a:endParaRPr lang="en-US" altLang="zh-CN" sz="2400" dirty="0">
              <a:solidFill>
                <a:srgbClr val="454545"/>
              </a:solidFill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 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为你推荐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” (Recommended for you):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点击根据您最近浏览过的文章和电子书推荐的文章</a:t>
            </a:r>
            <a:endParaRPr lang="en-US" altLang="zh-CN" sz="2400" dirty="0">
              <a:solidFill>
                <a:srgbClr val="454545"/>
              </a:solidFill>
              <a:cs typeface="Calibri" panose="020F0502020204030204" pitchFamily="34" charset="0"/>
            </a:endParaRP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发现最近主题 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” (Discover recent subjects )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，即可执行与该主题相关的文章搜索。此区域中的主题是根据您在使用应用程序时浏览过的文章显示的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9" name="Rectangle 8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53248" y="540325"/>
            <a:ext cx="9280458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dirty="0">
                <a:solidFill>
                  <a:srgbClr val="FFFFFF"/>
                </a:solidFill>
              </a:rPr>
              <a:t>EBSCO Mobile App </a:t>
            </a:r>
            <a:r>
              <a:rPr lang="zh-CN" altLang="en-US" dirty="0">
                <a:solidFill>
                  <a:srgbClr val="FFFFFF"/>
                </a:solidFill>
              </a:rPr>
              <a:t>主页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346" y="1634502"/>
            <a:ext cx="2870164" cy="4966491"/>
          </a:xfrm>
          <a:prstGeom prst="rect">
            <a:avLst/>
          </a:prstGeom>
        </p:spPr>
      </p:pic>
      <p:pic>
        <p:nvPicPr>
          <p:cNvPr id="16" name="图片 15" descr="图形用户界面, 文本, 应用程序, 聊天或短信&#10;&#10;描述已自动生成">
            <a:extLst>
              <a:ext uri="{FF2B5EF4-FFF2-40B4-BE49-F238E27FC236}">
                <a16:creationId xmlns:a16="http://schemas.microsoft.com/office/drawing/2014/main" id="{F195924E-5006-9AFE-93F1-8BCA1660E8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4"/>
          <a:stretch/>
        </p:blipFill>
        <p:spPr>
          <a:xfrm>
            <a:off x="8182745" y="1860669"/>
            <a:ext cx="2667506" cy="46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8268986-DA5D-0AB9-85D9-EF9EBD66A54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ABC5199-525B-44BD-9022-1829E9FA097B}"/>
              </a:ext>
            </a:extLst>
          </p:cNvPr>
          <p:cNvSpPr/>
          <p:nvPr/>
        </p:nvSpPr>
        <p:spPr>
          <a:xfrm>
            <a:off x="315631" y="329184"/>
            <a:ext cx="11560738" cy="6199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05DCD-C84A-4CC0-8742-8F5B3BEAC7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031" y="1122904"/>
            <a:ext cx="3108960" cy="660218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6343FA27-4457-4B1E-9D2A-5AD8164753DC}"/>
              </a:ext>
            </a:extLst>
          </p:cNvPr>
          <p:cNvSpPr txBox="1">
            <a:spLocks/>
          </p:cNvSpPr>
          <p:nvPr/>
        </p:nvSpPr>
        <p:spPr>
          <a:xfrm>
            <a:off x="363555" y="2362200"/>
            <a:ext cx="4769111" cy="11647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Academic Search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Premier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72AA0-8441-4330-8E33-6FC858DDBE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100" r="432" b="122"/>
          <a:stretch/>
        </p:blipFill>
        <p:spPr>
          <a:xfrm>
            <a:off x="5468087" y="329184"/>
            <a:ext cx="6418789" cy="6199723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9EEDFC41-804B-44B5-BE58-AAD933700767}"/>
              </a:ext>
            </a:extLst>
          </p:cNvPr>
          <p:cNvSpPr txBox="1">
            <a:spLocks/>
          </p:cNvSpPr>
          <p:nvPr/>
        </p:nvSpPr>
        <p:spPr>
          <a:xfrm>
            <a:off x="579719" y="2969256"/>
            <a:ext cx="4457121" cy="124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>
                    <a:lumMod val="40000"/>
                    <a:lumOff val="6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j-cs"/>
              </a:rPr>
              <a:t>综合学科检索数据库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6C52A3-E1ED-4C42-907C-DD0D4C00455B}"/>
              </a:ext>
            </a:extLst>
          </p:cNvPr>
          <p:cNvSpPr/>
          <p:nvPr/>
        </p:nvSpPr>
        <p:spPr>
          <a:xfrm>
            <a:off x="5180589" y="329184"/>
            <a:ext cx="365760" cy="6199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4BF75-E625-E7EC-C43F-4BEDF7B52F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" r="1839" b="11550"/>
          <a:stretch/>
        </p:blipFill>
        <p:spPr>
          <a:xfrm>
            <a:off x="486697" y="4998639"/>
            <a:ext cx="11218606" cy="140098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07D2C35-D22B-6B6A-5EDA-F3C1D12E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3609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48BE4DA-7D20-864C-39ED-F3D1B772504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48" y="2017621"/>
            <a:ext cx="7113056" cy="3883559"/>
          </a:xfrm>
        </p:spPr>
        <p:txBody>
          <a:bodyPr>
            <a:noAutofit/>
          </a:bodyPr>
          <a:lstStyle/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点击屏幕底部菜单中的放大镜，进入搜索页面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在搜索框中输入搜索词。当您键入时，您可以点击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App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提示的搜索词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点击筛选条件（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同行评审、全文、日期范围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），将其应用于搜索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点击设备键盘上的“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搜索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”以运行搜索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页面将显示检索结果，结果中与检索词匹配的词会高亮显示。点击文章或书名查看详细信息或阅读全文（如有全文提供）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9" name="Rectangle 8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53248" y="540325"/>
            <a:ext cx="9280458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dirty="0">
                <a:solidFill>
                  <a:srgbClr val="FFFFFF"/>
                </a:solidFill>
              </a:rPr>
              <a:t>检索</a:t>
            </a:r>
            <a:r>
              <a:rPr lang="en-US" altLang="zh-CN" dirty="0">
                <a:solidFill>
                  <a:srgbClr val="FFFFFF"/>
                </a:solidFill>
              </a:rPr>
              <a:t>EBSCO Mobile App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895" y="1634502"/>
            <a:ext cx="2827388" cy="4966491"/>
          </a:xfrm>
          <a:prstGeom prst="rect">
            <a:avLst/>
          </a:prstGeom>
        </p:spPr>
      </p:pic>
      <p:pic>
        <p:nvPicPr>
          <p:cNvPr id="16" name="图片 15" descr="文本&#10;&#10;描述已自动生成">
            <a:extLst>
              <a:ext uri="{FF2B5EF4-FFF2-40B4-BE49-F238E27FC236}">
                <a16:creationId xmlns:a16="http://schemas.microsoft.com/office/drawing/2014/main" id="{A10FB338-838F-4992-15F6-608BC25E0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9"/>
          <a:stretch/>
        </p:blipFill>
        <p:spPr>
          <a:xfrm>
            <a:off x="8261361" y="1847228"/>
            <a:ext cx="2664305" cy="4582575"/>
          </a:xfrm>
          <a:prstGeom prst="rect">
            <a:avLst/>
          </a:prstGeom>
        </p:spPr>
      </p:pic>
      <p:pic>
        <p:nvPicPr>
          <p:cNvPr id="18" name="图片 17" descr="图形用户界面, 文本, 应用程序&#10;&#10;描述已自动生成">
            <a:extLst>
              <a:ext uri="{FF2B5EF4-FFF2-40B4-BE49-F238E27FC236}">
                <a16:creationId xmlns:a16="http://schemas.microsoft.com/office/drawing/2014/main" id="{9C771033-8D06-2C6E-C246-2323D39B7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32"/>
          <a:stretch/>
        </p:blipFill>
        <p:spPr>
          <a:xfrm>
            <a:off x="8261360" y="1847228"/>
            <a:ext cx="2664305" cy="45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056FC24-EEA8-2BBE-9C4E-FFBACF8DC92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48" y="2272144"/>
            <a:ext cx="7113056" cy="3468779"/>
          </a:xfrm>
        </p:spPr>
        <p:txBody>
          <a:bodyPr>
            <a:noAutofit/>
          </a:bodyPr>
          <a:lstStyle/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在文章页面，右上角箭头符号可将文章根据设备所支持的方式进行分享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点击文章标题下方的方框，可对方框中的内容执行二次检索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继续往下滑动可查看文章的摘要信息</a:t>
            </a:r>
            <a:endParaRPr lang="en-US" altLang="zh-CN" sz="2400" dirty="0">
              <a:solidFill>
                <a:srgbClr val="454545"/>
              </a:solidFill>
              <a:cs typeface="Calibri" panose="020F0502020204030204" pitchFamily="34" charset="0"/>
            </a:endParaRP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在文章详情页面向左滑动，可获得更多类似文章的相关推荐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9" name="Rectangle 8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53248" y="540325"/>
            <a:ext cx="9280458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dirty="0">
                <a:solidFill>
                  <a:srgbClr val="FFFFFF"/>
                </a:solidFill>
              </a:rPr>
              <a:t>阅读文章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173" y="1634502"/>
            <a:ext cx="2806540" cy="4966491"/>
          </a:xfrm>
          <a:prstGeom prst="rect">
            <a:avLst/>
          </a:prstGeom>
        </p:spPr>
      </p:pic>
      <p:pic>
        <p:nvPicPr>
          <p:cNvPr id="16" name="图片 15" descr="图形用户界面, 文本, 应用程序&#10;&#10;描述已自动生成">
            <a:extLst>
              <a:ext uri="{FF2B5EF4-FFF2-40B4-BE49-F238E27FC236}">
                <a16:creationId xmlns:a16="http://schemas.microsoft.com/office/drawing/2014/main" id="{B9460520-81A1-09F6-3095-5B40D76E6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9"/>
          <a:stretch/>
        </p:blipFill>
        <p:spPr>
          <a:xfrm>
            <a:off x="8328254" y="1808451"/>
            <a:ext cx="2606837" cy="4509224"/>
          </a:xfrm>
          <a:prstGeom prst="rect">
            <a:avLst/>
          </a:prstGeom>
        </p:spPr>
      </p:pic>
      <p:pic>
        <p:nvPicPr>
          <p:cNvPr id="17" name="内容占位符 15" descr="图形用户界面, 应用程序&#10;&#10;描述已自动生成">
            <a:extLst>
              <a:ext uri="{FF2B5EF4-FFF2-40B4-BE49-F238E27FC236}">
                <a16:creationId xmlns:a16="http://schemas.microsoft.com/office/drawing/2014/main" id="{6B9370AE-F521-8AA7-6584-861B005930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3"/>
          <a:stretch/>
        </p:blipFill>
        <p:spPr>
          <a:xfrm>
            <a:off x="8293004" y="1808451"/>
            <a:ext cx="2660878" cy="46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11AE25C-9A4C-1AAD-2D3D-8C5AACFD57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形用户界面, 文本, 应用程序&#10;&#10;描述已自动生成">
            <a:extLst>
              <a:ext uri="{FF2B5EF4-FFF2-40B4-BE49-F238E27FC236}">
                <a16:creationId xmlns:a16="http://schemas.microsoft.com/office/drawing/2014/main" id="{3F949687-CF14-C518-D58F-AF9A47C50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"/>
          <a:stretch/>
        </p:blipFill>
        <p:spPr>
          <a:xfrm>
            <a:off x="8277869" y="2017621"/>
            <a:ext cx="2515822" cy="4425212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AAAFC1D4-62F7-4F1D-DE29-D7BA04BE2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153" y="1694838"/>
            <a:ext cx="2739659" cy="4960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48" y="2847181"/>
            <a:ext cx="7113056" cy="2215014"/>
          </a:xfrm>
        </p:spPr>
        <p:txBody>
          <a:bodyPr>
            <a:noAutofit/>
          </a:bodyPr>
          <a:lstStyle/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单击“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访问选项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”（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Access options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）（如果文章提供多种格式的全文）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选择阅读全文时，请从可用的格式中进行选择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可查看在线全文、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PDF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全文和全文听读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9" name="Rectangle 8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53248" y="540325"/>
            <a:ext cx="9280458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dirty="0">
                <a:solidFill>
                  <a:srgbClr val="FFFFFF"/>
                </a:solidFill>
              </a:rPr>
              <a:t>阅读文章</a:t>
            </a:r>
          </a:p>
        </p:txBody>
      </p:sp>
    </p:spTree>
    <p:extLst>
      <p:ext uri="{BB962C8B-B14F-4D97-AF65-F5344CB8AC3E}">
        <p14:creationId xmlns:p14="http://schemas.microsoft.com/office/powerpoint/2010/main" val="3095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33EB8D7-7232-6584-4E1F-9F5CA56A71E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48" y="2837753"/>
            <a:ext cx="6539404" cy="2441257"/>
          </a:xfrm>
        </p:spPr>
        <p:txBody>
          <a:bodyPr>
            <a:noAutofit/>
          </a:bodyPr>
          <a:lstStyle/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从文章页面或结果列表中，单击“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收藏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”图标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如果您想从收藏的文章中删除该文章，只需再次点击图标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点击屏幕底部的书签图标，查看您收藏的文章和电子书借阅情况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9" name="Rectangle 8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53248" y="540325"/>
            <a:ext cx="9280458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dirty="0">
                <a:solidFill>
                  <a:srgbClr val="FFFFFF"/>
                </a:solidFill>
              </a:rPr>
              <a:t>收藏文章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766305" y="1483793"/>
            <a:ext cx="3772448" cy="5117200"/>
            <a:chOff x="7235458" y="2371003"/>
            <a:chExt cx="3969118" cy="4288895"/>
          </a:xfrm>
        </p:grpSpPr>
        <p:sp>
          <p:nvSpPr>
            <p:cNvPr id="6" name="Rounded Rectangle 5"/>
            <p:cNvSpPr/>
            <p:nvPr/>
          </p:nvSpPr>
          <p:spPr>
            <a:xfrm>
              <a:off x="10934025" y="2408849"/>
              <a:ext cx="192024" cy="64008"/>
            </a:xfrm>
            <a:prstGeom prst="roundRect">
              <a:avLst/>
            </a:prstGeom>
            <a:solidFill>
              <a:srgbClr val="F78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3900" y="2371003"/>
              <a:ext cx="320676" cy="117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5" dirty="0">
                  <a:solidFill>
                    <a:srgbClr val="FFFFFF"/>
                  </a:solidFill>
                  <a:latin typeface="Noto Sans TC" panose="020B0500000000000000" pitchFamily="34" charset="-128"/>
                  <a:ea typeface="Noto Sans TC" panose="020B0500000000000000" pitchFamily="34" charset="-128"/>
                </a:rPr>
                <a:t>录</a:t>
              </a:r>
              <a:endParaRPr lang="en-US" sz="275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458" y="2497317"/>
              <a:ext cx="2926080" cy="4162581"/>
            </a:xfrm>
            <a:prstGeom prst="rect">
              <a:avLst/>
            </a:prstGeom>
          </p:spPr>
        </p:pic>
      </p:grpSp>
      <p:pic>
        <p:nvPicPr>
          <p:cNvPr id="16" name="图片 15" descr="图形用户界面, 文本, 应用程序&#10;&#10;描述已自动生成">
            <a:extLst>
              <a:ext uri="{FF2B5EF4-FFF2-40B4-BE49-F238E27FC236}">
                <a16:creationId xmlns:a16="http://schemas.microsoft.com/office/drawing/2014/main" id="{5D8505C2-6484-88E1-EE50-AEE85245E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7"/>
          <a:stretch/>
        </p:blipFill>
        <p:spPr>
          <a:xfrm>
            <a:off x="7852902" y="1876371"/>
            <a:ext cx="2609721" cy="4482752"/>
          </a:xfrm>
          <a:prstGeom prst="rect">
            <a:avLst/>
          </a:prstGeom>
        </p:spPr>
      </p:pic>
      <p:pic>
        <p:nvPicPr>
          <p:cNvPr id="18" name="图片 17" descr="图形用户界面, 文本, 应用程序&#10;&#10;描述已自动生成">
            <a:extLst>
              <a:ext uri="{FF2B5EF4-FFF2-40B4-BE49-F238E27FC236}">
                <a16:creationId xmlns:a16="http://schemas.microsoft.com/office/drawing/2014/main" id="{9941A94A-F477-0F5A-057F-0CCE5FD03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12"/>
          <a:stretch/>
        </p:blipFill>
        <p:spPr>
          <a:xfrm>
            <a:off x="7866130" y="1846067"/>
            <a:ext cx="2581441" cy="44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3F93E14-23AD-CBD4-8C7A-0883FEDFC2C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表格&#10;&#10;描述已自动生成">
            <a:extLst>
              <a:ext uri="{FF2B5EF4-FFF2-40B4-BE49-F238E27FC236}">
                <a16:creationId xmlns:a16="http://schemas.microsoft.com/office/drawing/2014/main" id="{BC75F1D0-6E52-29D4-C76B-9F1D3DA0C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2"/>
          <a:stretch/>
        </p:blipFill>
        <p:spPr>
          <a:xfrm>
            <a:off x="8316684" y="1852364"/>
            <a:ext cx="2577806" cy="4465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48" y="2017621"/>
            <a:ext cx="7113056" cy="3883559"/>
          </a:xfrm>
        </p:spPr>
        <p:txBody>
          <a:bodyPr>
            <a:noAutofit/>
          </a:bodyPr>
          <a:lstStyle/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点击屏幕底部菜单中的配置文件图标，访问配置文件屏幕。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点击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创建帐户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”(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Create an account)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按钮访问创建帐户屏幕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填写您的信息，然后单击“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创建帐户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”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(Create an account) 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按钮。</a:t>
            </a:r>
          </a:p>
          <a:p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您将收到确认消息，确认您的帐户已创建，并提示您点击“</a:t>
            </a:r>
            <a:r>
              <a:rPr lang="zh-CN" altLang="en-US" sz="2400" dirty="0">
                <a:solidFill>
                  <a:schemeClr val="accent2"/>
                </a:solidFill>
                <a:cs typeface="Calibri" panose="020F0502020204030204" pitchFamily="34" charset="0"/>
              </a:rPr>
              <a:t>登录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”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(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454545"/>
                </a:solidFill>
                <a:cs typeface="Calibri" panose="020F0502020204030204" pitchFamily="34" charset="0"/>
              </a:rPr>
              <a:t>Log In)</a:t>
            </a:r>
            <a:r>
              <a:rPr lang="zh-CN" altLang="en-US" sz="2400" dirty="0">
                <a:solidFill>
                  <a:srgbClr val="454545"/>
                </a:solidFill>
                <a:cs typeface="Calibri" panose="020F0502020204030204" pitchFamily="34" charset="0"/>
              </a:rPr>
              <a:t>以使用新的个人帐户凭据登录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4800" y="304799"/>
            <a:ext cx="11582400" cy="1274619"/>
            <a:chOff x="304800" y="304799"/>
            <a:chExt cx="11582400" cy="1274619"/>
          </a:xfrm>
        </p:grpSpPr>
        <p:sp>
          <p:nvSpPr>
            <p:cNvPr id="9" name="Rectangle 8"/>
            <p:cNvSpPr/>
            <p:nvPr/>
          </p:nvSpPr>
          <p:spPr>
            <a:xfrm>
              <a:off x="304800" y="304799"/>
              <a:ext cx="11582400" cy="11914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3096491" y="-1420091"/>
              <a:ext cx="207818" cy="579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887691" y="-1420091"/>
              <a:ext cx="207818" cy="5791200"/>
            </a:xfrm>
            <a:prstGeom prst="rect">
              <a:avLst/>
            </a:prstGeom>
            <a:solidFill>
              <a:srgbClr val="FAB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653248" y="540325"/>
            <a:ext cx="9280458" cy="665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dirty="0">
                <a:solidFill>
                  <a:srgbClr val="FFFFFF"/>
                </a:solidFill>
              </a:rPr>
              <a:t>创建个人账户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191894" y="1483793"/>
            <a:ext cx="3835245" cy="5117200"/>
            <a:chOff x="7235458" y="2371003"/>
            <a:chExt cx="3969118" cy="4288895"/>
          </a:xfrm>
        </p:grpSpPr>
        <p:sp>
          <p:nvSpPr>
            <p:cNvPr id="6" name="Rounded Rectangle 5"/>
            <p:cNvSpPr/>
            <p:nvPr/>
          </p:nvSpPr>
          <p:spPr>
            <a:xfrm>
              <a:off x="10934025" y="2408849"/>
              <a:ext cx="192024" cy="64008"/>
            </a:xfrm>
            <a:prstGeom prst="roundRect">
              <a:avLst/>
            </a:prstGeom>
            <a:solidFill>
              <a:srgbClr val="F78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3900" y="2371003"/>
              <a:ext cx="320676" cy="117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5" dirty="0">
                  <a:solidFill>
                    <a:srgbClr val="FFFFFF"/>
                  </a:solidFill>
                  <a:latin typeface="Noto Sans TC" panose="020B0500000000000000" pitchFamily="34" charset="-128"/>
                  <a:ea typeface="Noto Sans TC" panose="020B0500000000000000" pitchFamily="34" charset="-128"/>
                </a:rPr>
                <a:t>录</a:t>
              </a:r>
              <a:endParaRPr lang="en-US" sz="275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5458" y="2497317"/>
              <a:ext cx="2926080" cy="4162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34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6D94493-8AB9-F737-E7D1-A2D4F3326B4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5400000">
            <a:off x="3023616" y="-2340864"/>
            <a:ext cx="6156960" cy="11570208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 rot="5400000">
            <a:off x="3108683" y="-2517371"/>
            <a:ext cx="207818" cy="579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8887691" y="-2517371"/>
            <a:ext cx="207818" cy="5791200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r="-223" b="25044"/>
          <a:stretch>
            <a:fillRect/>
          </a:stretch>
        </p:blipFill>
        <p:spPr>
          <a:xfrm>
            <a:off x="488568" y="5438452"/>
            <a:ext cx="10515600" cy="98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93901" b="25044"/>
          <a:stretch>
            <a:fillRect/>
          </a:stretch>
        </p:blipFill>
        <p:spPr>
          <a:xfrm>
            <a:off x="11246217" y="5438452"/>
            <a:ext cx="640080" cy="987552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823975" y="1447022"/>
            <a:ext cx="5791200" cy="1709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CN" altLang="en-US" sz="4000" b="1" dirty="0">
                <a:solidFill>
                  <a:srgbClr val="454545"/>
                </a:solidFill>
              </a:rPr>
              <a:t>四、在线帮助及问答环节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74" y="1447022"/>
            <a:ext cx="4127500" cy="317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77E9C3C-FFFE-8141-3A50-1E21CE57DC3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D07C9DA9-43A7-BF2B-088F-7FA5160E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3" y="282202"/>
            <a:ext cx="11562145" cy="623421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353DB5C-DBDA-F204-3337-43AD7118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02" y="1370176"/>
            <a:ext cx="10515600" cy="788988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支持站点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001224-131B-8C9A-F2B9-08C741411865}"/>
              </a:ext>
            </a:extLst>
          </p:cNvPr>
          <p:cNvSpPr txBox="1">
            <a:spLocks/>
          </p:cNvSpPr>
          <p:nvPr/>
        </p:nvSpPr>
        <p:spPr bwMode="auto">
          <a:xfrm>
            <a:off x="721202" y="2248502"/>
            <a:ext cx="10749595" cy="351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4400" latinLnBrk="1">
              <a:lnSpc>
                <a:spcPct val="150000"/>
              </a:lnSpc>
            </a:pP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检索平台</a:t>
            </a:r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500">
                <a:latin typeface="微软雅黑" panose="020B0503020204020204" pitchFamily="34" charset="-122"/>
                <a:ea typeface="微软雅黑" panose="020B0503020204020204" pitchFamily="34" charset="-122"/>
              </a:rPr>
              <a:t>https://research</a:t>
            </a:r>
            <a: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.ebsco.com/ </a:t>
            </a:r>
            <a:b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EBSCO </a:t>
            </a:r>
            <a:r>
              <a:rPr lang="zh-CN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支持站点</a:t>
            </a:r>
            <a: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 </a:t>
            </a:r>
            <a: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https://connect.ebsco.com</a:t>
            </a:r>
            <a:b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EBSCO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官网</a:t>
            </a:r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https://www.ebsco.com/zh-cn</a:t>
            </a:r>
            <a:br>
              <a:rPr lang="zh-CN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免费在线课程</a:t>
            </a:r>
            <a:r>
              <a:rPr lang="zh-CN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u="sng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https://ebsco-chinese.zoom.us/calendar/search?showType=2&amp;startDate=2021-07-01</a:t>
            </a:r>
            <a:br>
              <a:rPr lang="zh-CN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5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Bilibili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https://space.bilibili.com/1798959763/lists?sid=2655301</a:t>
            </a:r>
            <a: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br>
              <a:rPr lang="en-US" altLang="zh-CN" sz="25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EBSCO</a:t>
            </a:r>
            <a:r>
              <a:rPr lang="en-US" altLang="zh-CN" sz="25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host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中文教程下载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https://connect.ebsco.com/s/article/EBSCO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平台中文使用指南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06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808C5B-F4B5-746B-17C6-309922957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669866" cy="5821344"/>
          </a:xfrm>
          <a:prstGeom prst="rect">
            <a:avLst/>
          </a:prstGeom>
        </p:spPr>
      </p:pic>
      <p:sp>
        <p:nvSpPr>
          <p:cNvPr id="5" name="Flowchart: Delay 3">
            <a:extLst>
              <a:ext uri="{FF2B5EF4-FFF2-40B4-BE49-F238E27FC236}">
                <a16:creationId xmlns:a16="http://schemas.microsoft.com/office/drawing/2014/main" id="{86BF08A3-566B-1B72-FFCE-275034E81498}"/>
              </a:ext>
            </a:extLst>
          </p:cNvPr>
          <p:cNvSpPr/>
          <p:nvPr/>
        </p:nvSpPr>
        <p:spPr>
          <a:xfrm flipH="1">
            <a:off x="6817571" y="1997800"/>
            <a:ext cx="5374426" cy="4860199"/>
          </a:xfrm>
          <a:prstGeom prst="flowChartDelay">
            <a:avLst/>
          </a:prstGeom>
          <a:solidFill>
            <a:srgbClr val="81BC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4" charset="-128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F0DC97-1806-6566-0B31-6670B81C8F75}"/>
              </a:ext>
            </a:extLst>
          </p:cNvPr>
          <p:cNvSpPr txBox="1">
            <a:spLocks/>
          </p:cNvSpPr>
          <p:nvPr/>
        </p:nvSpPr>
        <p:spPr>
          <a:xfrm>
            <a:off x="7046756" y="3580012"/>
            <a:ext cx="5293025" cy="765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Light" panose="020B0306030504020204" pitchFamily="34" charset="0"/>
              </a:rPr>
              <a:t>EBSCO Homepage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1442BA-E1D8-C503-6F67-80E56B3129E6}"/>
              </a:ext>
            </a:extLst>
          </p:cNvPr>
          <p:cNvSpPr txBox="1"/>
          <p:nvPr/>
        </p:nvSpPr>
        <p:spPr>
          <a:xfrm>
            <a:off x="7491066" y="4485273"/>
            <a:ext cx="5718243" cy="765439"/>
          </a:xfrm>
          <a:prstGeom prst="rect">
            <a:avLst/>
          </a:prstGeom>
          <a:noFill/>
          <a:ln w="28575">
            <a:noFill/>
          </a:ln>
        </p:spPr>
        <p:txBody>
          <a:bodyPr wrap="square" lIns="360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https://www.ebsco.com/zh-cn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4" name="Graphic 13" descr="Circle with left arrow with solid fill">
            <a:extLst>
              <a:ext uri="{FF2B5EF4-FFF2-40B4-BE49-F238E27FC236}">
                <a16:creationId xmlns:a16="http://schemas.microsoft.com/office/drawing/2014/main" id="{34E7FB4A-AC28-256A-C844-9A803CCAF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6283" y="4396373"/>
            <a:ext cx="914400" cy="914400"/>
          </a:xfrm>
          <a:prstGeom prst="rect">
            <a:avLst/>
          </a:prstGeom>
        </p:spPr>
      </p:pic>
      <p:sp>
        <p:nvSpPr>
          <p:cNvPr id="2" name="Rectangle 15">
            <a:extLst>
              <a:ext uri="{FF2B5EF4-FFF2-40B4-BE49-F238E27FC236}">
                <a16:creationId xmlns:a16="http://schemas.microsoft.com/office/drawing/2014/main" id="{A5521BEA-FC4F-7E53-6F9D-0349D87B3DE5}"/>
              </a:ext>
            </a:extLst>
          </p:cNvPr>
          <p:cNvSpPr/>
          <p:nvPr/>
        </p:nvSpPr>
        <p:spPr>
          <a:xfrm>
            <a:off x="1" y="5390535"/>
            <a:ext cx="12191999" cy="4569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22B2B9C-0E5C-743C-4739-050633659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8619069" cy="5613130"/>
          </a:xfrm>
          <a:prstGeom prst="rect">
            <a:avLst/>
          </a:prstGeom>
        </p:spPr>
      </p:pic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AC59898F-9EF1-BE28-97D2-A11DB13E2600}"/>
              </a:ext>
            </a:extLst>
          </p:cNvPr>
          <p:cNvSpPr/>
          <p:nvPr/>
        </p:nvSpPr>
        <p:spPr>
          <a:xfrm flipH="1">
            <a:off x="6817571" y="1997800"/>
            <a:ext cx="5374426" cy="4860199"/>
          </a:xfrm>
          <a:prstGeom prst="flowChartDelay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4" charset="-128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F0DC97-1806-6566-0B31-6670B81C8F75}"/>
              </a:ext>
            </a:extLst>
          </p:cNvPr>
          <p:cNvSpPr txBox="1">
            <a:spLocks/>
          </p:cNvSpPr>
          <p:nvPr/>
        </p:nvSpPr>
        <p:spPr>
          <a:xfrm>
            <a:off x="7640452" y="3539067"/>
            <a:ext cx="4905097" cy="765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Light" panose="020B0306030504020204" pitchFamily="34" charset="0"/>
              </a:rPr>
              <a:t>EBSCO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Light" panose="020B0306030504020204" pitchFamily="34" charset="0"/>
              </a:rPr>
              <a:t>支持站点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 Light" panose="020B03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1442BA-E1D8-C503-6F67-80E56B3129E6}"/>
              </a:ext>
            </a:extLst>
          </p:cNvPr>
          <p:cNvSpPr txBox="1"/>
          <p:nvPr/>
        </p:nvSpPr>
        <p:spPr>
          <a:xfrm>
            <a:off x="7640452" y="4474080"/>
            <a:ext cx="3728664" cy="9144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https://connect.ebsco.com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4" name="Graphic 13" descr="Circle with left arrow with solid fill">
            <a:extLst>
              <a:ext uri="{FF2B5EF4-FFF2-40B4-BE49-F238E27FC236}">
                <a16:creationId xmlns:a16="http://schemas.microsoft.com/office/drawing/2014/main" id="{34E7FB4A-AC28-256A-C844-9A803CCAF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6660" y="4466479"/>
            <a:ext cx="914400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636644-62F8-0AAC-473C-6D32C98C5D1C}"/>
              </a:ext>
            </a:extLst>
          </p:cNvPr>
          <p:cNvSpPr/>
          <p:nvPr/>
        </p:nvSpPr>
        <p:spPr>
          <a:xfrm>
            <a:off x="1" y="5390535"/>
            <a:ext cx="12191999" cy="4569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13B4CE-8C1C-0A88-6E8F-FEC67A084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2022"/>
          <a:stretch/>
        </p:blipFill>
        <p:spPr>
          <a:xfrm>
            <a:off x="63798" y="6562682"/>
            <a:ext cx="255181" cy="2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1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C0F78A5-35E8-F88E-6449-B8FB51029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8810703" cy="5935134"/>
          </a:xfrm>
          <a:prstGeom prst="rect">
            <a:avLst/>
          </a:prstGeom>
        </p:spPr>
      </p:pic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AC59898F-9EF1-BE28-97D2-A11DB13E2600}"/>
              </a:ext>
            </a:extLst>
          </p:cNvPr>
          <p:cNvSpPr/>
          <p:nvPr/>
        </p:nvSpPr>
        <p:spPr>
          <a:xfrm flipH="1">
            <a:off x="6768445" y="1997800"/>
            <a:ext cx="5423552" cy="4860199"/>
          </a:xfrm>
          <a:prstGeom prst="flowChartDelay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4" charset="-128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F0DC97-1806-6566-0B31-6670B81C8F75}"/>
              </a:ext>
            </a:extLst>
          </p:cNvPr>
          <p:cNvSpPr txBox="1">
            <a:spLocks/>
          </p:cNvSpPr>
          <p:nvPr/>
        </p:nvSpPr>
        <p:spPr>
          <a:xfrm>
            <a:off x="7617989" y="3308716"/>
            <a:ext cx="4905097" cy="765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 Light" panose="020B0306030504020204" pitchFamily="34" charset="0"/>
              </a:rPr>
              <a:t>免费在线课程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1442BA-E1D8-C503-6F67-80E56B3129E6}"/>
              </a:ext>
            </a:extLst>
          </p:cNvPr>
          <p:cNvSpPr txBox="1"/>
          <p:nvPr/>
        </p:nvSpPr>
        <p:spPr>
          <a:xfrm>
            <a:off x="7443437" y="4371824"/>
            <a:ext cx="4748560" cy="813014"/>
          </a:xfrm>
          <a:prstGeom prst="rect">
            <a:avLst/>
          </a:prstGeom>
          <a:noFill/>
          <a:ln w="28575">
            <a:noFill/>
          </a:ln>
        </p:spPr>
        <p:txBody>
          <a:bodyPr wrap="square" lIns="360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https://ebsco-chinese.zoom.us/calendar/search?showType=2&amp;startDate=2021-07-01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4" name="Graphic 13" descr="Circle with left arrow with solid fill">
            <a:extLst>
              <a:ext uri="{FF2B5EF4-FFF2-40B4-BE49-F238E27FC236}">
                <a16:creationId xmlns:a16="http://schemas.microsoft.com/office/drawing/2014/main" id="{34E7FB4A-AC28-256A-C844-9A803CCAF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7402" y="4319226"/>
            <a:ext cx="914400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636644-62F8-0AAC-473C-6D32C98C5D1C}"/>
              </a:ext>
            </a:extLst>
          </p:cNvPr>
          <p:cNvSpPr/>
          <p:nvPr/>
        </p:nvSpPr>
        <p:spPr>
          <a:xfrm>
            <a:off x="1" y="5390535"/>
            <a:ext cx="12191999" cy="4569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思源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CBB248F-1AB7-F4B8-24F7-8207E062108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535DE9-3D0C-64F8-B47C-20471900F5FF}"/>
              </a:ext>
            </a:extLst>
          </p:cNvPr>
          <p:cNvSpPr/>
          <p:nvPr/>
        </p:nvSpPr>
        <p:spPr>
          <a:xfrm>
            <a:off x="0" y="0"/>
            <a:ext cx="4175125" cy="6499225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-25000" noProof="0" dirty="0">
              <a:ln>
                <a:noFill/>
              </a:ln>
              <a:solidFill>
                <a:srgbClr val="0079A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8371" name="Graphic 3">
            <a:extLst>
              <a:ext uri="{FF2B5EF4-FFF2-40B4-BE49-F238E27FC236}">
                <a16:creationId xmlns:a16="http://schemas.microsoft.com/office/drawing/2014/main" id="{A3A25F52-1013-2BF1-1794-F0A7DC449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6586538"/>
            <a:ext cx="12557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CBF5EC0-8B9F-EA4A-A302-331995DAA563}"/>
              </a:ext>
            </a:extLst>
          </p:cNvPr>
          <p:cNvSpPr/>
          <p:nvPr/>
        </p:nvSpPr>
        <p:spPr>
          <a:xfrm>
            <a:off x="292100" y="1911350"/>
            <a:ext cx="3619500" cy="3022600"/>
          </a:xfrm>
          <a:custGeom>
            <a:avLst/>
            <a:gdLst>
              <a:gd name="connsiteX0" fmla="*/ 148416 w 3619893"/>
              <a:gd name="connsiteY0" fmla="*/ -140374 h 3022691"/>
              <a:gd name="connsiteX1" fmla="*/ 931647 w 3619893"/>
              <a:gd name="connsiteY1" fmla="*/ 189873 h 3022691"/>
              <a:gd name="connsiteX2" fmla="*/ 3104811 w 3619893"/>
              <a:gd name="connsiteY2" fmla="*/ 455370 h 3022691"/>
              <a:gd name="connsiteX3" fmla="*/ 2964915 w 3619893"/>
              <a:gd name="connsiteY3" fmla="*/ 2674984 h 3022691"/>
              <a:gd name="connsiteX4" fmla="*/ 780589 w 3619893"/>
              <a:gd name="connsiteY4" fmla="*/ 2754473 h 3022691"/>
              <a:gd name="connsiteX5" fmla="*/ 402763 w 3619893"/>
              <a:gd name="connsiteY5" fmla="*/ 560834 h 3022691"/>
              <a:gd name="connsiteX6" fmla="*/ 148416 w 3619893"/>
              <a:gd name="connsiteY6" fmla="*/ -140374 h 302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9893" h="3022691" fill="none" extrusionOk="0">
                <a:moveTo>
                  <a:pt x="148416" y="-140374"/>
                </a:moveTo>
                <a:cubicBezTo>
                  <a:pt x="279351" y="-135044"/>
                  <a:pt x="731175" y="155576"/>
                  <a:pt x="931647" y="189873"/>
                </a:cubicBezTo>
                <a:cubicBezTo>
                  <a:pt x="1605235" y="-84734"/>
                  <a:pt x="2581239" y="-99957"/>
                  <a:pt x="3104811" y="455370"/>
                </a:cubicBezTo>
                <a:cubicBezTo>
                  <a:pt x="3763986" y="930223"/>
                  <a:pt x="3812450" y="2169554"/>
                  <a:pt x="2964915" y="2674984"/>
                </a:cubicBezTo>
                <a:cubicBezTo>
                  <a:pt x="2335094" y="3086158"/>
                  <a:pt x="1436708" y="3116069"/>
                  <a:pt x="780589" y="2754473"/>
                </a:cubicBezTo>
                <a:cubicBezTo>
                  <a:pt x="53468" y="2135993"/>
                  <a:pt x="-147480" y="1178044"/>
                  <a:pt x="402763" y="560834"/>
                </a:cubicBezTo>
                <a:cubicBezTo>
                  <a:pt x="280366" y="288575"/>
                  <a:pt x="282841" y="62071"/>
                  <a:pt x="148416" y="-140374"/>
                </a:cubicBezTo>
                <a:close/>
              </a:path>
              <a:path w="3619893" h="3022691" stroke="0" extrusionOk="0">
                <a:moveTo>
                  <a:pt x="148416" y="-140374"/>
                </a:moveTo>
                <a:cubicBezTo>
                  <a:pt x="218985" y="-80576"/>
                  <a:pt x="677039" y="130477"/>
                  <a:pt x="931647" y="189873"/>
                </a:cubicBezTo>
                <a:cubicBezTo>
                  <a:pt x="1569908" y="-186262"/>
                  <a:pt x="2557448" y="638"/>
                  <a:pt x="3104811" y="455370"/>
                </a:cubicBezTo>
                <a:cubicBezTo>
                  <a:pt x="3710364" y="1129762"/>
                  <a:pt x="3759612" y="2033711"/>
                  <a:pt x="2964915" y="2674984"/>
                </a:cubicBezTo>
                <a:cubicBezTo>
                  <a:pt x="2295124" y="3033685"/>
                  <a:pt x="1494894" y="3070096"/>
                  <a:pt x="780589" y="2754473"/>
                </a:cubicBezTo>
                <a:cubicBezTo>
                  <a:pt x="-37169" y="2312424"/>
                  <a:pt x="-254836" y="1408997"/>
                  <a:pt x="402763" y="560834"/>
                </a:cubicBezTo>
                <a:cubicBezTo>
                  <a:pt x="354678" y="257018"/>
                  <a:pt x="303410" y="151466"/>
                  <a:pt x="148416" y="-1403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27432" tIns="27432" rIns="27432" bIns="27432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Academic Search Premier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主题涵盖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39025E-4730-9E79-BD2A-5994E1F864F4}"/>
              </a:ext>
            </a:extLst>
          </p:cNvPr>
          <p:cNvSpPr txBox="1">
            <a:spLocks/>
          </p:cNvSpPr>
          <p:nvPr/>
        </p:nvSpPr>
        <p:spPr>
          <a:xfrm>
            <a:off x="5244173" y="698185"/>
            <a:ext cx="2204377" cy="53597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天文学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生物学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商业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化学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工程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历史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法律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21C1E8B-C2C8-AA2B-349F-5034708C071A}"/>
              </a:ext>
            </a:extLst>
          </p:cNvPr>
          <p:cNvSpPr txBox="1">
            <a:spLocks/>
          </p:cNvSpPr>
          <p:nvPr/>
        </p:nvSpPr>
        <p:spPr>
          <a:xfrm>
            <a:off x="8415999" y="698184"/>
            <a:ext cx="2861602" cy="535971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数学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物理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心理学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宗教和哲学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科学和技术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兽医科学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动物学</a:t>
            </a:r>
          </a:p>
        </p:txBody>
      </p:sp>
    </p:spTree>
    <p:extLst>
      <p:ext uri="{BB962C8B-B14F-4D97-AF65-F5344CB8AC3E}">
        <p14:creationId xmlns:p14="http://schemas.microsoft.com/office/powerpoint/2010/main" val="734031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D30ADE9-F34E-98EE-E6E2-87CE1D3BB99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ADD22F-B9AB-2B8E-DD31-59922E01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506"/>
            <a:ext cx="10515600" cy="1023710"/>
          </a:xfrm>
        </p:spPr>
        <p:txBody>
          <a:bodyPr/>
          <a:lstStyle/>
          <a:p>
            <a:r>
              <a:rPr lang="en-US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b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CN" alt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Open Sans" panose="020B0606030504020204" pitchFamily="34" charset="0"/>
              </a:rPr>
              <a:t>访问更多信息参见</a:t>
            </a:r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http://connect.ebsco.com/</a:t>
            </a:r>
            <a:b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AU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05431BE-E3E4-832F-90E1-C48EF349BA67}"/>
              </a:ext>
            </a:extLst>
          </p:cNvPr>
          <p:cNvGrpSpPr/>
          <p:nvPr/>
        </p:nvGrpSpPr>
        <p:grpSpPr>
          <a:xfrm>
            <a:off x="3831905" y="1927130"/>
            <a:ext cx="4044000" cy="4208206"/>
            <a:chOff x="4259362" y="1731719"/>
            <a:chExt cx="4044000" cy="4208206"/>
          </a:xfrm>
        </p:grpSpPr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5C52E790-C9EA-7C0A-5A74-779413AE2CA2}"/>
                </a:ext>
              </a:extLst>
            </p:cNvPr>
            <p:cNvSpPr/>
            <p:nvPr/>
          </p:nvSpPr>
          <p:spPr>
            <a:xfrm>
              <a:off x="4338058" y="1731719"/>
              <a:ext cx="3886610" cy="420820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8000"/>
                <a:gd name="connsiteX1" fmla="*/ 10000 w 10000"/>
                <a:gd name="connsiteY1" fmla="*/ 0 h 8000"/>
                <a:gd name="connsiteX2" fmla="*/ 10000 w 10000"/>
                <a:gd name="connsiteY2" fmla="*/ 8000 h 8000"/>
                <a:gd name="connsiteX3" fmla="*/ 5033 w 10000"/>
                <a:gd name="connsiteY3" fmla="*/ 5649 h 8000"/>
                <a:gd name="connsiteX4" fmla="*/ 0 w 10000"/>
                <a:gd name="connsiteY4" fmla="*/ 8000 h 8000"/>
                <a:gd name="connsiteX5" fmla="*/ 0 w 10000"/>
                <a:gd name="connsiteY5" fmla="*/ 0 h 8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5164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4903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4903" y="8117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0" rtlCol="0" anchor="t" anchorCtr="0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4C9E71-5CC3-EE66-9C70-37C6A8A4C5F6}"/>
                </a:ext>
              </a:extLst>
            </p:cNvPr>
            <p:cNvSpPr txBox="1"/>
            <p:nvPr/>
          </p:nvSpPr>
          <p:spPr>
            <a:xfrm>
              <a:off x="4259362" y="2060279"/>
              <a:ext cx="4044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EBSCO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官方微信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41B794B-DCCE-0087-3DB8-8242936B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527" y="2460389"/>
              <a:ext cx="2565671" cy="2564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3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surface with blue and black spots&#10;&#10;Description automatically generated with medium confidence">
            <a:extLst>
              <a:ext uri="{FF2B5EF4-FFF2-40B4-BE49-F238E27FC236}">
                <a16:creationId xmlns:a16="http://schemas.microsoft.com/office/drawing/2014/main" id="{0213A652-2D89-F282-1483-E47BCF656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878A6-B444-461F-AEDD-E10CC6E8A954}"/>
              </a:ext>
            </a:extLst>
          </p:cNvPr>
          <p:cNvSpPr txBox="1"/>
          <p:nvPr/>
        </p:nvSpPr>
        <p:spPr>
          <a:xfrm>
            <a:off x="362813" y="2911566"/>
            <a:ext cx="682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活动期限：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2025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年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20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日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-4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30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21A7E-A3BF-FC7D-F870-2C064D9F2B65}"/>
              </a:ext>
            </a:extLst>
          </p:cNvPr>
          <p:cNvSpPr txBox="1"/>
          <p:nvPr/>
        </p:nvSpPr>
        <p:spPr>
          <a:xfrm>
            <a:off x="230389" y="410775"/>
            <a:ext cx="4540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EBSCO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F56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数据库检索大赛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D3EB6-6B59-74BC-72DF-67F38021EFFC}"/>
              </a:ext>
            </a:extLst>
          </p:cNvPr>
          <p:cNvSpPr txBox="1"/>
          <p:nvPr/>
        </p:nvSpPr>
        <p:spPr>
          <a:xfrm>
            <a:off x="362813" y="5750913"/>
            <a:ext cx="5602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178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完成任务即可获得抽奖机会，任务做得越多，机会越大！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2CA1ED-C021-01FE-EBC5-38C80DD2B366}"/>
              </a:ext>
            </a:extLst>
          </p:cNvPr>
          <p:cNvSpPr txBox="1"/>
          <p:nvPr/>
        </p:nvSpPr>
        <p:spPr>
          <a:xfrm>
            <a:off x="362813" y="3770835"/>
            <a:ext cx="31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扫码了解大赛详情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DBFF22-0796-43A5-5978-D91C70DF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650" y="4403908"/>
            <a:ext cx="1221236" cy="12212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39A21B-341C-ACCC-ECBE-3966AA241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29675">
            <a:off x="8608482" y="391815"/>
            <a:ext cx="2667815" cy="2356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9BF909-1D43-8171-5638-5AC714B41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2283" y="771101"/>
            <a:ext cx="2062653" cy="1742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A515958-164C-D800-675E-7064992E5C36}"/>
              </a:ext>
            </a:extLst>
          </p:cNvPr>
          <p:cNvSpPr txBox="1"/>
          <p:nvPr/>
        </p:nvSpPr>
        <p:spPr>
          <a:xfrm>
            <a:off x="362813" y="1463777"/>
            <a:ext cx="4537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探索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AI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世界</a:t>
            </a:r>
            <a:b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</a:b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AI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学术探索者集结</a:t>
            </a:r>
          </a:p>
        </p:txBody>
      </p:sp>
      <p:pic>
        <p:nvPicPr>
          <p:cNvPr id="27" name="Picture 26" descr="A cartoon owl with graduation cap and presents&#10;&#10;Description automatically generated">
            <a:extLst>
              <a:ext uri="{FF2B5EF4-FFF2-40B4-BE49-F238E27FC236}">
                <a16:creationId xmlns:a16="http://schemas.microsoft.com/office/drawing/2014/main" id="{F4788FE7-E4B1-8BA8-8F66-470DD027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984">
            <a:off x="9418092" y="4685112"/>
            <a:ext cx="2377062" cy="1517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DE8194-FCAB-A687-28BB-E6E45DAE5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9550" y="3287548"/>
            <a:ext cx="1706703" cy="1087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artoon owl wearing a graduation cap and holding a book&#10;&#10;AI-generated content may be incorrect.">
            <a:extLst>
              <a:ext uri="{FF2B5EF4-FFF2-40B4-BE49-F238E27FC236}">
                <a16:creationId xmlns:a16="http://schemas.microsoft.com/office/drawing/2014/main" id="{F1D68E07-622D-57A0-86C2-861D38EC4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938">
            <a:off x="5944702" y="3140767"/>
            <a:ext cx="2981062" cy="3169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51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11DBE1F-6B23-AC5F-44A7-5BD584E1568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32B9DDC-C615-2B06-890C-FFB1A5A62549}"/>
              </a:ext>
            </a:extLst>
          </p:cNvPr>
          <p:cNvSpPr/>
          <p:nvPr/>
        </p:nvSpPr>
        <p:spPr>
          <a:xfrm>
            <a:off x="-1" y="-1"/>
            <a:ext cx="12191999" cy="6552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4DF99C0-0470-6C0A-25FB-7F15FD38D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r="9574" b="-423"/>
          <a:stretch/>
        </p:blipFill>
        <p:spPr>
          <a:xfrm>
            <a:off x="-1" y="-1"/>
            <a:ext cx="12191999" cy="65528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8B1346-868A-3A9B-A1AA-64A225EC24D5}"/>
              </a:ext>
            </a:extLst>
          </p:cNvPr>
          <p:cNvSpPr/>
          <p:nvPr/>
        </p:nvSpPr>
        <p:spPr>
          <a:xfrm>
            <a:off x="0" y="0"/>
            <a:ext cx="12192000" cy="2126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BF5EDD-0A86-74DE-8973-339F4624AA5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908312" y="1652588"/>
          <a:ext cx="8321039" cy="4456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3181">
                  <a:extLst>
                    <a:ext uri="{9D8B030D-6E8A-4147-A177-3AD203B41FA5}">
                      <a16:colId xmlns:a16="http://schemas.microsoft.com/office/drawing/2014/main" val="2925599235"/>
                    </a:ext>
                  </a:extLst>
                </a:gridCol>
                <a:gridCol w="1499286">
                  <a:extLst>
                    <a:ext uri="{9D8B030D-6E8A-4147-A177-3AD203B41FA5}">
                      <a16:colId xmlns:a16="http://schemas.microsoft.com/office/drawing/2014/main" val="1716349502"/>
                    </a:ext>
                  </a:extLst>
                </a:gridCol>
                <a:gridCol w="1499286">
                  <a:extLst>
                    <a:ext uri="{9D8B030D-6E8A-4147-A177-3AD203B41FA5}">
                      <a16:colId xmlns:a16="http://schemas.microsoft.com/office/drawing/2014/main" val="387151591"/>
                    </a:ext>
                  </a:extLst>
                </a:gridCol>
                <a:gridCol w="1499286">
                  <a:extLst>
                    <a:ext uri="{9D8B030D-6E8A-4147-A177-3AD203B41FA5}">
                      <a16:colId xmlns:a16="http://schemas.microsoft.com/office/drawing/2014/main" val="4238963558"/>
                    </a:ext>
                  </a:extLst>
                </a:gridCol>
              </a:tblGrid>
              <a:tr h="961307">
                <a:tc>
                  <a:txBody>
                    <a:bodyPr/>
                    <a:lstStyle/>
                    <a:p>
                      <a:endParaRPr lang="en-US" dirty="0">
                        <a:latin typeface="微软雅黑" panose="020B0503020204020204"/>
                        <a:ea typeface="微软雅黑" panose="020B0503020204020204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Academic Search</a:t>
                      </a:r>
                      <a:b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P</a:t>
                      </a:r>
                      <a:r>
                        <a:rPr lang="en-US" altLang="zh-CN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remier</a:t>
                      </a:r>
                      <a:endParaRPr lang="en-US" sz="1800" b="0" i="0" kern="1200" dirty="0">
                        <a:solidFill>
                          <a:schemeClr val="bg1"/>
                        </a:solidFill>
                        <a:effectLst/>
                        <a:latin typeface="微软雅黑" panose="020B0503020204020204"/>
                        <a:ea typeface="微软雅黑" panose="020B0503020204020204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Academic Search</a:t>
                      </a:r>
                      <a:b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C</a:t>
                      </a:r>
                      <a:r>
                        <a:rPr lang="en-US" altLang="zh-CN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omplete</a:t>
                      </a:r>
                      <a:endParaRPr lang="en-US" sz="1800" b="0" i="0" kern="1200" dirty="0">
                        <a:solidFill>
                          <a:schemeClr val="bg1"/>
                        </a:solidFill>
                        <a:effectLst/>
                        <a:latin typeface="微软雅黑" panose="020B0503020204020204"/>
                        <a:ea typeface="微软雅黑" panose="020B0503020204020204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FA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Academic Search</a:t>
                      </a:r>
                      <a:b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  <a:cs typeface="+mn-cs"/>
                        </a:rPr>
                        <a:t>Ultimate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F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24097"/>
                  </a:ext>
                </a:extLst>
              </a:tr>
              <a:tr h="87391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全文期刊与杂志总量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4,757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8,983 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13,846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7616506"/>
                  </a:ext>
                </a:extLst>
              </a:tr>
              <a:tr h="87391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持续收录且经过同行评审的全文期刊与杂志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微软雅黑" panose="020B0503020204020204"/>
                        <a:ea typeface="微软雅黑" panose="020B0503020204020204"/>
                      </a:endParaRPr>
                    </a:p>
                  </a:txBody>
                  <a:tcPr anchor="ctr">
                    <a:solidFill>
                      <a:srgbClr val="338F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2,669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5,351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9,353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7981563"/>
                  </a:ext>
                </a:extLst>
              </a:tr>
              <a:tr h="87391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持续收录且经过同行评审的无延迟全文期刊与杂志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微软雅黑" panose="020B0503020204020204"/>
                        <a:ea typeface="微软雅黑" panose="020B0503020204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1,276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3,643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7,325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69941396"/>
                  </a:ext>
                </a:extLst>
              </a:tr>
              <a:tr h="87391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在 </a:t>
                      </a:r>
                      <a:r>
                        <a:rPr lang="en-US" altLang="zh-CN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Web of Science </a:t>
                      </a: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或 </a:t>
                      </a:r>
                      <a:r>
                        <a:rPr lang="en-US" altLang="zh-CN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Scopus </a:t>
                      </a:r>
                      <a:r>
                        <a:rPr lang="zh-CN" altLang="en-US" sz="1800" b="0" dirty="0">
                          <a:solidFill>
                            <a:schemeClr val="bg1"/>
                          </a:solidFill>
                          <a:latin typeface="微软雅黑" panose="020B0503020204020204"/>
                          <a:ea typeface="微软雅黑" panose="020B0503020204020204"/>
                        </a:rPr>
                        <a:t>引文索摘中持续收录的全文期刊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微软雅黑" panose="020B0503020204020204"/>
                        <a:ea typeface="微软雅黑" panose="020B0503020204020204"/>
                      </a:endParaRPr>
                    </a:p>
                  </a:txBody>
                  <a:tcPr anchor="ctr">
                    <a:solidFill>
                      <a:srgbClr val="338F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2,183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3,866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2"/>
                          </a:solidFill>
                          <a:effectLst/>
                          <a:latin typeface="微软雅黑" panose="020B0503020204020204"/>
                          <a:ea typeface="微软雅黑" panose="020B0503020204020204"/>
                        </a:rPr>
                        <a:t>5,612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8699012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F7CD1B43-7252-EFEF-31FC-EBA7162F74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73075"/>
            <a:ext cx="11353800" cy="10239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微软雅黑" panose="020B0503020204020204"/>
                <a:ea typeface="微软雅黑" panose="020B0503020204020204"/>
              </a:rPr>
              <a:t>Academic Search Premier</a:t>
            </a:r>
            <a:br>
              <a:rPr lang="en-US" altLang="zh-CN" dirty="0">
                <a:solidFill>
                  <a:schemeClr val="bg1"/>
                </a:solidFill>
                <a:latin typeface="微软雅黑" panose="020B0503020204020204"/>
                <a:ea typeface="微软雅黑" panose="020B0503020204020204"/>
              </a:rPr>
            </a:br>
            <a:r>
              <a:rPr lang="zh-CN" altLang="en-US" sz="2400" dirty="0">
                <a:solidFill>
                  <a:schemeClr val="bg1"/>
                </a:solidFill>
                <a:latin typeface="微软雅黑" panose="020B0503020204020204"/>
                <a:ea typeface="微软雅黑" panose="020B0503020204020204"/>
              </a:rPr>
              <a:t>持续收录的全文期刊与杂志</a:t>
            </a:r>
            <a:endParaRPr lang="en-US" dirty="0">
              <a:solidFill>
                <a:schemeClr val="bg1"/>
              </a:solidFill>
              <a:latin typeface="微软雅黑" panose="020B0503020204020204"/>
              <a:ea typeface="微软雅黑" panose="020B0503020204020204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244F727-D554-07BB-681F-F802EE294316}"/>
              </a:ext>
            </a:extLst>
          </p:cNvPr>
          <p:cNvSpPr txBox="1"/>
          <p:nvPr/>
        </p:nvSpPr>
        <p:spPr>
          <a:xfrm>
            <a:off x="1097281" y="1100129"/>
            <a:ext cx="10256519" cy="6299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" panose="020B0500000000000000" charset="-122"/>
              <a:ea typeface="思源黑体 CN" panose="020B0500000000000000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857A60-CC5E-CABF-253C-86C0C9E0B2C5}"/>
              </a:ext>
            </a:extLst>
          </p:cNvPr>
          <p:cNvSpPr/>
          <p:nvPr/>
        </p:nvSpPr>
        <p:spPr>
          <a:xfrm>
            <a:off x="5751817" y="1652587"/>
            <a:ext cx="1474372" cy="445697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0d0c228-f5dc-4047-9706-815926207e38"/>
  <p:tag name="COMMONDATA" val="eyJoZGlkIjoiYTUwNWZjMWI0MjIyZDI0NmY2NWZkNjIxN2ZjY2UxZjgifQ=="/>
</p:tagLst>
</file>

<file path=ppt/theme/theme1.xml><?xml version="1.0" encoding="utf-8"?>
<a:theme xmlns:a="http://schemas.openxmlformats.org/drawingml/2006/main" name="1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6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自定义 6">
      <a:majorFont>
        <a:latin typeface="思源黑体"/>
        <a:ea typeface="思源黑体"/>
        <a:cs typeface=""/>
      </a:majorFont>
      <a:minorFont>
        <a:latin typeface="Times New Roman"/>
        <a:ea typeface="思源黑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-General-All-PowerPoint-Template 2  -  Read-Only" id="{E69ADECE-758C-0341-B07F-A60C67F7C664}" vid="{50EBE250-4662-2946-B190-CE88F30C1A6A}"/>
    </a:ext>
  </a:extLst>
</a:theme>
</file>

<file path=ppt/theme/theme11.xml><?xml version="1.0" encoding="utf-8"?>
<a:theme xmlns:a="http://schemas.openxmlformats.org/drawingml/2006/main" name="17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2.xml><?xml version="1.0" encoding="utf-8"?>
<a:theme xmlns:a="http://schemas.openxmlformats.org/drawingml/2006/main" name="18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自定义 6">
      <a:majorFont>
        <a:latin typeface="思源黑体"/>
        <a:ea typeface="思源黑体"/>
        <a:cs typeface=""/>
      </a:majorFont>
      <a:minorFont>
        <a:latin typeface="Times New Roman"/>
        <a:ea typeface="思源黑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5.xml><?xml version="1.0" encoding="utf-8"?>
<a:theme xmlns:a="http://schemas.openxmlformats.org/drawingml/2006/main" name="5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3E75CF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6.xml><?xml version="1.0" encoding="utf-8"?>
<a:theme xmlns:a="http://schemas.openxmlformats.org/drawingml/2006/main" name="6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7.xml><?xml version="1.0" encoding="utf-8"?>
<a:theme xmlns:a="http://schemas.openxmlformats.org/drawingml/2006/main" name="11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8.xml><?xml version="1.0" encoding="utf-8"?>
<a:theme xmlns:a="http://schemas.openxmlformats.org/drawingml/2006/main" name="13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9.xml><?xml version="1.0" encoding="utf-8"?>
<a:theme xmlns:a="http://schemas.openxmlformats.org/drawingml/2006/main" name="14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自定义 6">
      <a:majorFont>
        <a:latin typeface="思源黑体"/>
        <a:ea typeface="思源黑体"/>
        <a:cs typeface=""/>
      </a:majorFont>
      <a:minorFont>
        <a:latin typeface="Times New Roman"/>
        <a:ea typeface="思源黑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d30998-05f0-43b2-a7a9-5f476e67833d" xsi:nil="true"/>
    <lcf76f155ced4ddcb4097134ff3c332f xmlns="0062a5e5-10fb-4c1d-9c11-26fc124b8564">
      <Terms xmlns="http://schemas.microsoft.com/office/infopath/2007/PartnerControls"/>
    </lcf76f155ced4ddcb4097134ff3c332f>
  </documentManagement>
</p:properties>
</file>

<file path=customXml/item2.xml><?xml version="1.0" encoding="utf-8"?>
<rootClass>
  <codeData xmlns="urn:rootClass:codeData">0054F3177C8D8EE360BC66F52F5E8EC91C301A6DD225574EB394C1D245494ABFD77BD50A3D81C23E91C78192F70878AFD274DD332668ABEF262914180A1F458ADC3EF477A4297F8386DA7696FB0D0E0D73DA7387F90C0E7499A1BED1444A4DA2F456F0679A23A4C61CFA11573C4D4E4147F967B8AAF81D67A4A6A0F46883888D81C28C9082E63D5DBC63AE35E7154F80D856CF1CC1C5C6CADC61DA211366BA325A0E3F573C57BDD02529364FC8CE216BA399B6FA7C9CF01B6DE36E81E63DB0</codeData>
</rootClas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95EF577727442A57C046760FD72B1" ma:contentTypeVersion="13" ma:contentTypeDescription="Create a new document." ma:contentTypeScope="" ma:versionID="331063e92960f3e741866850e9705d37">
  <xsd:schema xmlns:xsd="http://www.w3.org/2001/XMLSchema" xmlns:xs="http://www.w3.org/2001/XMLSchema" xmlns:p="http://schemas.microsoft.com/office/2006/metadata/properties" xmlns:ns2="0062a5e5-10fb-4c1d-9c11-26fc124b8564" xmlns:ns3="85d30998-05f0-43b2-a7a9-5f476e67833d" targetNamespace="http://schemas.microsoft.com/office/2006/metadata/properties" ma:root="true" ma:fieldsID="5ba0a475d758bac82dc6c6de0bf43e3c" ns2:_="" ns3:_="">
    <xsd:import namespace="0062a5e5-10fb-4c1d-9c11-26fc124b8564"/>
    <xsd:import namespace="85d30998-05f0-43b2-a7a9-5f476e6783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2a5e5-10fb-4c1d-9c11-26fc124b85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52abea7-4a42-4a00-9534-35aba9b296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30998-05f0-43b2-a7a9-5f476e67833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8b32b20-bdd4-4bec-8eb3-7feac8209c6c}" ma:internalName="TaxCatchAll" ma:showField="CatchAllData" ma:web="433ab683-db71-4fa7-9c54-3ecc2228fb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346648-908C-45CF-A038-C207AAB25D6E}">
  <ds:schemaRefs/>
</ds:datastoreItem>
</file>

<file path=customXml/itemProps2.xml><?xml version="1.0" encoding="utf-8"?>
<ds:datastoreItem xmlns:ds="http://schemas.openxmlformats.org/officeDocument/2006/customXml" ds:itemID="{FA1C3A0B-18E4-4CF6-97E2-279BA5768B51}">
  <ds:schemaRefs/>
</ds:datastoreItem>
</file>

<file path=customXml/itemProps3.xml><?xml version="1.0" encoding="utf-8"?>
<ds:datastoreItem xmlns:ds="http://schemas.openxmlformats.org/officeDocument/2006/customXml" ds:itemID="{6F7D9F9E-5889-49B6-884E-465590E0A4C0}">
  <ds:schemaRefs/>
</ds:datastoreItem>
</file>

<file path=customXml/itemProps4.xml><?xml version="1.0" encoding="utf-8"?>
<ds:datastoreItem xmlns:ds="http://schemas.openxmlformats.org/officeDocument/2006/customXml" ds:itemID="{B0CA9E8C-8B47-4998-A494-B06BA786C599}">
  <ds:schemaRefs/>
</ds:datastoreItem>
</file>

<file path=docMetadata/LabelInfo.xml><?xml version="1.0" encoding="utf-8"?>
<clbl:labelList xmlns:clbl="http://schemas.microsoft.com/office/2020/mipLabelMetadata">
  <clbl:label id="{50fa36ca-7dd3-44f1-9e3f-1bf39a3963a5}" enabled="0" method="" siteId="{50fa36ca-7dd3-44f1-9e3f-1bf39a3963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3888</Words>
  <Application>Microsoft Office PowerPoint</Application>
  <PresentationFormat>宽屏</PresentationFormat>
  <Paragraphs>799</Paragraphs>
  <Slides>81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81</vt:i4>
      </vt:variant>
    </vt:vector>
  </HeadingPairs>
  <TitlesOfParts>
    <vt:vector size="110" baseType="lpstr">
      <vt:lpstr>Noto Sans TC</vt:lpstr>
      <vt:lpstr>等线</vt:lpstr>
      <vt:lpstr>等线 Light</vt:lpstr>
      <vt:lpstr>思源黑体</vt:lpstr>
      <vt:lpstr>思源黑体 CN</vt:lpstr>
      <vt:lpstr>思源黑体 CN Medium</vt:lpstr>
      <vt:lpstr>宋体</vt:lpstr>
      <vt:lpstr>微软雅黑</vt:lpstr>
      <vt:lpstr>新宋体</vt:lpstr>
      <vt:lpstr>Aptos Narrow</vt:lpstr>
      <vt:lpstr>Arial</vt:lpstr>
      <vt:lpstr>Calibri</vt:lpstr>
      <vt:lpstr>Noto Sans</vt:lpstr>
      <vt:lpstr>Open Sans</vt:lpstr>
      <vt:lpstr>Times New Roman</vt:lpstr>
      <vt:lpstr>Wingdings</vt:lpstr>
      <vt:lpstr>1_EBSCO General - Body</vt:lpstr>
      <vt:lpstr>2_EBSCO General - Body</vt:lpstr>
      <vt:lpstr>3_EBSCO General - Body</vt:lpstr>
      <vt:lpstr>10_EBSCO General - Body</vt:lpstr>
      <vt:lpstr>5_EBSCO General - Body</vt:lpstr>
      <vt:lpstr>6_EBSCO General - Body</vt:lpstr>
      <vt:lpstr>11_EBSCO General - Body</vt:lpstr>
      <vt:lpstr>13_EBSCO General - Body</vt:lpstr>
      <vt:lpstr>14_EBSCO General - Body</vt:lpstr>
      <vt:lpstr>16_EBSCO General - Body</vt:lpstr>
      <vt:lpstr>17_EBSCO General - Body</vt:lpstr>
      <vt:lpstr>18_EBSCO General - Body</vt:lpstr>
      <vt:lpstr>Office Theme</vt:lpstr>
      <vt:lpstr>解锁EBSCO 赋能学习与研究新体验</vt:lpstr>
      <vt:lpstr>80年  服务全球机构和组织的信息需求</vt:lpstr>
      <vt:lpstr>提供最优质的研究、临床决策支持、学习和情报收集 </vt:lpstr>
      <vt:lpstr>PowerPoint 演示文稿</vt:lpstr>
      <vt:lpstr>PowerPoint 演示文稿</vt:lpstr>
      <vt:lpstr>一、 数据库内容介绍</vt:lpstr>
      <vt:lpstr>PowerPoint 演示文稿</vt:lpstr>
      <vt:lpstr>PowerPoint 演示文稿</vt:lpstr>
      <vt:lpstr>Academic Search Premier 持续收录的全文期刊与杂志</vt:lpstr>
      <vt:lpstr>EBSCO Academic Search各系列版本  与世界各学科权威二次文献库全文期刊重复一览</vt:lpstr>
      <vt:lpstr>期刊&amp;杂志举例 全文可追溯到1975年或更早</vt:lpstr>
      <vt:lpstr>Academic Search Premier 提供多家出版商的预印刷内容</vt:lpstr>
      <vt:lpstr>PowerPoint 演示文稿</vt:lpstr>
      <vt:lpstr>PowerPoint 演示文稿</vt:lpstr>
      <vt:lpstr>Business Source Premier 持续收录的全文期刊与杂志 </vt:lpstr>
      <vt:lpstr>Business Source Premier (BSP)</vt:lpstr>
      <vt:lpstr>管理学期刊排名 来自 Academy of Management Journal期刊Coe &amp; Weinstock的研究</vt:lpstr>
      <vt:lpstr>研究机构顶级市场营销类期刊 出自Journal of Marketing Education期刊Hult, Neese 及 Bashaw 的研究</vt:lpstr>
      <vt:lpstr>MIS 期刊排名 Mylonopoulos &amp; Theoharakis: http://www.bus.ucf.edu/csaunders/newjournal.htm</vt:lpstr>
      <vt:lpstr>顶级会计类期刊——美国印第安纳大学排名</vt:lpstr>
      <vt:lpstr>排名前十位学术商学期刊 – 特征因子 (Eigenfactor)</vt:lpstr>
      <vt:lpstr>Business Source Premier provides ongoing full text for  the top U.S. general business magazines</vt:lpstr>
      <vt:lpstr>Business Source Premier Full-text non-journal content</vt:lpstr>
      <vt:lpstr>PowerPoint 演示文稿</vt:lpstr>
      <vt:lpstr>访问路径</vt:lpstr>
      <vt:lpstr>基本检索和高级检索</vt:lpstr>
      <vt:lpstr>PowerPoint 演示文稿</vt:lpstr>
      <vt:lpstr>PowerPoint 演示文稿</vt:lpstr>
      <vt:lpstr>PowerPoint 演示文稿</vt:lpstr>
      <vt:lpstr>PowerPoint 演示文稿</vt:lpstr>
      <vt:lpstr>布尔逻辑运算符</vt:lpstr>
      <vt:lpstr>字段限制</vt:lpstr>
      <vt:lpstr>检索技巧</vt:lpstr>
      <vt:lpstr>检索举例</vt:lpstr>
      <vt:lpstr>PowerPoint 演示文稿</vt:lpstr>
      <vt:lpstr>PowerPoint 演示文稿</vt:lpstr>
      <vt:lpstr>结果筛选与查看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出版物检索及设定期刊提醒</vt:lpstr>
      <vt:lpstr>PowerPoint 演示文稿</vt:lpstr>
      <vt:lpstr>PowerPoint 演示文稿</vt:lpstr>
      <vt:lpstr>PowerPoint 演示文稿</vt:lpstr>
      <vt:lpstr>我的控制面板</vt:lpstr>
      <vt:lpstr>PowerPoint 演示文稿</vt:lpstr>
      <vt:lpstr>PowerPoint 演示文稿</vt:lpstr>
      <vt:lpstr>Business Searching Interface</vt:lpstr>
      <vt:lpstr>PowerPoint 演示文稿</vt:lpstr>
      <vt:lpstr>新的 Business  Searching Interface</vt:lpstr>
      <vt:lpstr>新的 Business  Searching Interface</vt:lpstr>
      <vt:lpstr>PowerPoint 演示文稿</vt:lpstr>
      <vt:lpstr>PowerPoint 演示文稿</vt:lpstr>
      <vt:lpstr>PowerPoint 演示文稿</vt:lpstr>
      <vt:lpstr>EBSCO Mobile App</vt:lpstr>
      <vt:lpstr>移动端应用下载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支持站点</vt:lpstr>
      <vt:lpstr>PowerPoint 演示文稿</vt:lpstr>
      <vt:lpstr>PowerPoint 演示文稿</vt:lpstr>
      <vt:lpstr>PowerPoint 演示文稿</vt:lpstr>
      <vt:lpstr>Thank You! 访问更多信息参见http://connect.ebsco.com/   </vt:lpstr>
      <vt:lpstr>PowerPoint 演示文稿</vt:lpstr>
    </vt:vector>
  </TitlesOfParts>
  <Company>Pragmatic Marketing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 Slide Template</dc:title>
  <dc:creator>Administrator</dc:creator>
  <dc:description>© 1993-2010 Pragmatic Marketing, Inc. All rights reserved. Clients of Pragmatic Marketing are granted a limited license to use internally, for non-commercial purposes.</dc:description>
  <cp:lastModifiedBy>Dawn Tong</cp:lastModifiedBy>
  <cp:revision>104</cp:revision>
  <dcterms:created xsi:type="dcterms:W3CDTF">2010-08-19T19:16:00Z</dcterms:created>
  <dcterms:modified xsi:type="dcterms:W3CDTF">2025-03-24T08:07:39Z</dcterms:modified>
  <cp:version>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0x010100C814AA8DB79F1B44808A583E497CE6D7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Template">
    <vt:bool>true</vt:bool>
  </property>
  <property fmtid="{D5CDD505-2E9C-101B-9397-08002B2CF9AE}" pid="8" name="MediaServiceImageTags">
    <vt:lpwstr/>
  </property>
  <property fmtid="{D5CDD505-2E9C-101B-9397-08002B2CF9AE}" pid="9" name="ICV">
    <vt:lpwstr>75E302D4B67A47828B7F142479E4BB6D_12</vt:lpwstr>
  </property>
  <property fmtid="{D5CDD505-2E9C-101B-9397-08002B2CF9AE}" pid="10" name="KSOProductBuildVer">
    <vt:lpwstr>2052-11.1.0.14309</vt:lpwstr>
  </property>
</Properties>
</file>